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ink/ink1.xml" ContentType="application/inkml+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0" r:id="rId5"/>
  </p:sldMasterIdLst>
  <p:notesMasterIdLst>
    <p:notesMasterId r:id="rId19"/>
  </p:notesMasterIdLst>
  <p:handoutMasterIdLst>
    <p:handoutMasterId r:id="rId20"/>
  </p:handoutMasterIdLst>
  <p:sldIdLst>
    <p:sldId id="264" r:id="rId6"/>
    <p:sldId id="313" r:id="rId7"/>
    <p:sldId id="316" r:id="rId8"/>
    <p:sldId id="314" r:id="rId9"/>
    <p:sldId id="315" r:id="rId10"/>
    <p:sldId id="318" r:id="rId11"/>
    <p:sldId id="319" r:id="rId12"/>
    <p:sldId id="856" r:id="rId13"/>
    <p:sldId id="1403" r:id="rId14"/>
    <p:sldId id="1027" r:id="rId15"/>
    <p:sldId id="1386" r:id="rId16"/>
    <p:sldId id="1104" r:id="rId17"/>
    <p:sldId id="317" r:id="rId18"/>
  </p:sldIdLst>
  <p:sldSz cx="12192000" cy="6858000"/>
  <p:notesSz cx="6858000" cy="9144000"/>
  <p:defaultTextStyle>
    <a:defPPr rtl="0">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ens Pries" initials="FP" lastIdx="1" clrIdx="0">
    <p:extLst>
      <p:ext uri="{19B8F6BF-5375-455C-9EA6-DF929625EA0E}">
        <p15:presenceInfo xmlns:p15="http://schemas.microsoft.com/office/powerpoint/2012/main" userId="S::frens.pries@inholland.nl::4fa979ec-b923-4058-9465-a0d127090c9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19" autoAdjust="0"/>
  </p:normalViewPr>
  <p:slideViewPr>
    <p:cSldViewPr snapToGrid="0">
      <p:cViewPr varScale="1">
        <p:scale>
          <a:sx n="82" d="100"/>
          <a:sy n="82" d="100"/>
        </p:scale>
        <p:origin x="720" y="72"/>
      </p:cViewPr>
      <p:guideLst/>
    </p:cSldViewPr>
  </p:slideViewPr>
  <p:notesTextViewPr>
    <p:cViewPr>
      <p:scale>
        <a:sx n="1" d="1"/>
        <a:sy n="1" d="1"/>
      </p:scale>
      <p:origin x="0" y="0"/>
    </p:cViewPr>
  </p:notesTextViewPr>
  <p:notesViewPr>
    <p:cSldViewPr snapToGrid="0">
      <p:cViewPr varScale="1">
        <p:scale>
          <a:sx n="88" d="100"/>
          <a:sy n="88" d="100"/>
        </p:scale>
        <p:origin x="3822"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3-04T13:22:01.900" idx="1">
    <p:pos x="10" y="10"/>
    <p:text/>
    <p:extLst>
      <p:ext uri="{C676402C-5697-4E1C-873F-D02D1690AC5C}">
        <p15:threadingInfo xmlns:p15="http://schemas.microsoft.com/office/powerpoint/2012/main" timeZoneBias="-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E04316A-C266-43AD-B3AA-3993B2A1654C}" type="datetime1">
              <a:rPr lang="nl-NL" smtClean="0"/>
              <a:t>14-9-2022</a:t>
            </a:fld>
            <a:endParaRPr lang="nl-NL" dirty="0"/>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0AF71FC-3E77-44FD-BCE1-E160D97B5C82}" type="slidenum">
              <a:rPr lang="nl-NL" smtClean="0"/>
              <a:t>‹nr.›</a:t>
            </a:fld>
            <a:endParaRPr lang="nl-NL" dirty="0"/>
          </a:p>
        </p:txBody>
      </p:sp>
    </p:spTree>
    <p:extLst>
      <p:ext uri="{BB962C8B-B14F-4D97-AF65-F5344CB8AC3E}">
        <p14:creationId xmlns:p14="http://schemas.microsoft.com/office/powerpoint/2010/main" val="1469745613"/>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9-03-25T19:50:45.509"/>
    </inkml:context>
    <inkml:brush xml:id="br0">
      <inkml:brushProperty name="width" value="0.05" units="cm"/>
      <inkml:brushProperty name="height" value="0.05" units="cm"/>
    </inkml:brush>
  </inkml:definitions>
  <inkml:trace contextRef="#ctx0" brushRef="#br0">38 24 5473 0 0,'-2'-5'2065'0'0,"-14"-5"-1505"0"0,16 7-432 0 0,-8 0 40 0 0,5 1-128 0 0,0 2-40 0 0,-1 2 16 0 0,3 0-16 0 0,2 6-8 0 0,5 0-40 0 0,-6 0-112 0 0,0 0-264 0 0,1 3-160 0 0,1-2-225 0 0,0 0 561 0 0,0 2-600 0 0,-2-1-280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nl-NL" noProof="0"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68F13B-6577-48F4-BC3F-3FCF0BA8428D}" type="datetime1">
              <a:rPr lang="nl-NL" smtClean="0"/>
              <a:pPr/>
              <a:t>14-9-2022</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nl-NL" noProof="0"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nl-NL" noProof="0" dirty="0"/>
              <a:t>Klik om de tekststijlen van het model te bewerken</a:t>
            </a:r>
          </a:p>
          <a:p>
            <a:pPr lvl="1" rtl="0"/>
            <a:r>
              <a:rPr lang="nl-NL" noProof="0" dirty="0"/>
              <a:t>Tweede niveau</a:t>
            </a:r>
          </a:p>
          <a:p>
            <a:pPr lvl="2" rtl="0"/>
            <a:r>
              <a:rPr lang="nl-NL" noProof="0" dirty="0"/>
              <a:t>Derde niveau</a:t>
            </a:r>
          </a:p>
          <a:p>
            <a:pPr lvl="3" rtl="0"/>
            <a:r>
              <a:rPr lang="nl-NL" noProof="0" dirty="0"/>
              <a:t>Vierde niveau</a:t>
            </a:r>
          </a:p>
          <a:p>
            <a:pPr lvl="4" rtl="0"/>
            <a:r>
              <a:rPr lang="nl-NL" noProof="0" dirty="0"/>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nl-NL" noProof="0"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6456DE3-4E01-4AFD-AD42-42312842ED89}" type="slidenum">
              <a:rPr lang="nl-NL" noProof="0" smtClean="0"/>
              <a:t>‹nr.›</a:t>
            </a:fld>
            <a:endParaRPr lang="nl-NL" noProof="0" dirty="0"/>
          </a:p>
        </p:txBody>
      </p:sp>
    </p:spTree>
    <p:extLst>
      <p:ext uri="{BB962C8B-B14F-4D97-AF65-F5344CB8AC3E}">
        <p14:creationId xmlns:p14="http://schemas.microsoft.com/office/powerpoint/2010/main" val="70296159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nl-NL" sz="1200" b="0" i="0" u="none" strike="noStrike" kern="1200" cap="none" spc="0" normalizeH="0" baseline="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NL" sz="1200" b="0" i="0" u="none" strike="noStrike" kern="1200" cap="none" spc="0" normalizeH="0" baseline="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9870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dirty="0"/>
          </a:p>
        </p:txBody>
      </p:sp>
      <p:sp useBgFill="1">
        <p:nvSpPr>
          <p:cNvPr id="10" name="Rechthoek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hthoek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hthoek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e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Rechte verbindingslijn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Rechte verbindingslijn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Rechte verbindingslijn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el 1"/>
          <p:cNvSpPr>
            <a:spLocks noGrp="1"/>
          </p:cNvSpPr>
          <p:nvPr>
            <p:ph type="ctrTitle"/>
          </p:nvPr>
        </p:nvSpPr>
        <p:spPr>
          <a:xfrm>
            <a:off x="1629103" y="2244830"/>
            <a:ext cx="8933796" cy="2437232"/>
          </a:xfrm>
        </p:spPr>
        <p:txBody>
          <a:bodyPr tIns="45720" bIns="45720" rtlCol="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pPr rtl="0"/>
            <a:r>
              <a:rPr lang="nl-NL" noProof="0"/>
              <a:t>Klik om stijl te bewerken</a:t>
            </a:r>
            <a:endParaRPr lang="nl-NL" noProof="0" dirty="0"/>
          </a:p>
        </p:txBody>
      </p:sp>
      <p:sp>
        <p:nvSpPr>
          <p:cNvPr id="3" name="Subtitel 2"/>
          <p:cNvSpPr>
            <a:spLocks noGrp="1"/>
          </p:cNvSpPr>
          <p:nvPr>
            <p:ph type="subTitle" idx="1"/>
          </p:nvPr>
        </p:nvSpPr>
        <p:spPr>
          <a:xfrm>
            <a:off x="1629101" y="4682062"/>
            <a:ext cx="8936846" cy="457201"/>
          </a:xfrm>
        </p:spPr>
        <p:txBody>
          <a:bodyPr rtlCol="0">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noProof="0"/>
              <a:t>Klikken om de ondertitelstijl van het model te bewerken</a:t>
            </a:r>
            <a:endParaRPr lang="nl-NL" noProof="0" dirty="0"/>
          </a:p>
        </p:txBody>
      </p:sp>
      <p:sp>
        <p:nvSpPr>
          <p:cNvPr id="20" name="Tijdelijke aanduiding voor datum 19"/>
          <p:cNvSpPr>
            <a:spLocks noGrp="1"/>
          </p:cNvSpPr>
          <p:nvPr>
            <p:ph type="dt" sz="half" idx="10"/>
          </p:nvPr>
        </p:nvSpPr>
        <p:spPr>
          <a:xfrm>
            <a:off x="5318760" y="1341256"/>
            <a:ext cx="1554480" cy="485546"/>
          </a:xfrm>
        </p:spPr>
        <p:txBody>
          <a:bodyPr rtlCol="0"/>
          <a:lstStyle>
            <a:lvl1pPr algn="ctr">
              <a:defRPr sz="1300" spc="0" baseline="0">
                <a:solidFill>
                  <a:srgbClr val="FFFFFF"/>
                </a:solidFill>
                <a:latin typeface="+mn-lt"/>
              </a:defRPr>
            </a:lvl1pPr>
          </a:lstStyle>
          <a:p>
            <a:pPr rtl="0"/>
            <a:fld id="{EFE3A878-499F-4C15-9D3F-F1367D782392}" type="datetime1">
              <a:rPr lang="nl-NL" noProof="0" smtClean="0"/>
              <a:t>14-9-2022</a:t>
            </a:fld>
            <a:endParaRPr lang="nl-NL" noProof="0" dirty="0"/>
          </a:p>
        </p:txBody>
      </p:sp>
      <p:sp>
        <p:nvSpPr>
          <p:cNvPr id="21" name="Tijdelijke aanduiding voor voettekst 20"/>
          <p:cNvSpPr>
            <a:spLocks noGrp="1"/>
          </p:cNvSpPr>
          <p:nvPr>
            <p:ph type="ftr" sz="quarter" idx="11"/>
          </p:nvPr>
        </p:nvSpPr>
        <p:spPr>
          <a:xfrm>
            <a:off x="1629100" y="5177408"/>
            <a:ext cx="5730295" cy="228600"/>
          </a:xfrm>
        </p:spPr>
        <p:txBody>
          <a:bodyPr rtlCol="0"/>
          <a:lstStyle>
            <a:lvl1pPr algn="l">
              <a:defRPr>
                <a:solidFill>
                  <a:schemeClr val="tx1">
                    <a:lumMod val="85000"/>
                    <a:lumOff val="15000"/>
                  </a:schemeClr>
                </a:solidFill>
              </a:defRPr>
            </a:lvl1pPr>
          </a:lstStyle>
          <a:p>
            <a:pPr rtl="0"/>
            <a:endParaRPr lang="nl-NL" noProof="0" dirty="0"/>
          </a:p>
        </p:txBody>
      </p:sp>
      <p:sp>
        <p:nvSpPr>
          <p:cNvPr id="22" name="Tijdelijke aanduiding voor dianummer 21"/>
          <p:cNvSpPr>
            <a:spLocks noGrp="1"/>
          </p:cNvSpPr>
          <p:nvPr>
            <p:ph type="sldNum" sz="quarter" idx="12"/>
          </p:nvPr>
        </p:nvSpPr>
        <p:spPr>
          <a:xfrm>
            <a:off x="8606920" y="5177408"/>
            <a:ext cx="1955980" cy="228600"/>
          </a:xfrm>
        </p:spPr>
        <p:txBody>
          <a:bodyPr rtlCol="0"/>
          <a:lstStyle>
            <a:lvl1pPr>
              <a:defRPr>
                <a:solidFill>
                  <a:schemeClr val="tx1">
                    <a:lumMod val="85000"/>
                    <a:lumOff val="15000"/>
                  </a:schemeClr>
                </a:solidFill>
              </a:defRPr>
            </a:lvl1pPr>
          </a:lstStyle>
          <a:p>
            <a:pPr rtl="0"/>
            <a:fld id="{34B7E4EF-A1BD-40F4-AB7B-04F084DD991D}" type="slidenum">
              <a:rPr lang="nl-NL" noProof="0" smtClean="0"/>
              <a:t>‹nr.›</a:t>
            </a:fld>
            <a:endParaRPr lang="nl-NL" noProof="0" dirty="0"/>
          </a:p>
        </p:txBody>
      </p:sp>
    </p:spTree>
    <p:extLst>
      <p:ext uri="{BB962C8B-B14F-4D97-AF65-F5344CB8AC3E}">
        <p14:creationId xmlns:p14="http://schemas.microsoft.com/office/powerpoint/2010/main" val="1184701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6E4F48-E5B9-43CF-B6A6-A6862AFD8824}"/>
              </a:ext>
            </a:extLst>
          </p:cNvPr>
          <p:cNvSpPr>
            <a:spLocks noGrp="1"/>
          </p:cNvSpPr>
          <p:nvPr>
            <p:ph type="ctrTitle"/>
          </p:nvPr>
        </p:nvSpPr>
        <p:spPr>
          <a:xfrm>
            <a:off x="1524000" y="1122363"/>
            <a:ext cx="9144000" cy="2387600"/>
          </a:xfrm>
        </p:spPr>
        <p:txBody>
          <a:bodyPr anchor="b"/>
          <a:lstStyle>
            <a:lvl1pPr algn="ctr">
              <a:defRPr sz="4500"/>
            </a:lvl1pPr>
          </a:lstStyle>
          <a:p>
            <a:r>
              <a:rPr lang="nl-NL"/>
              <a:t>Klik om stijl te bewerken</a:t>
            </a:r>
          </a:p>
        </p:txBody>
      </p:sp>
      <p:sp>
        <p:nvSpPr>
          <p:cNvPr id="3" name="Ondertitel 2">
            <a:extLst>
              <a:ext uri="{FF2B5EF4-FFF2-40B4-BE49-F238E27FC236}">
                <a16:creationId xmlns:a16="http://schemas.microsoft.com/office/drawing/2014/main" id="{816129FC-25D1-4468-A926-0D0A62B05069}"/>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F35BA2B2-1B93-41B4-95C8-2D08D5355430}"/>
              </a:ext>
            </a:extLst>
          </p:cNvPr>
          <p:cNvSpPr>
            <a:spLocks noGrp="1"/>
          </p:cNvSpPr>
          <p:nvPr>
            <p:ph type="dt" sz="half" idx="10"/>
          </p:nvPr>
        </p:nvSpPr>
        <p:spPr/>
        <p:txBody>
          <a:bodyPr/>
          <a:lstStyle>
            <a:lvl1pPr>
              <a:defRPr/>
            </a:lvl1pPr>
          </a:lstStyle>
          <a:p>
            <a:pPr>
              <a:defRPr/>
            </a:pPr>
            <a:fld id="{E0BC54B2-C822-4E67-B77D-FFD30C205E4B}" type="datetimeFigureOut">
              <a:rPr lang="nl-NL"/>
              <a:pPr>
                <a:defRPr/>
              </a:pPr>
              <a:t>14-9-2022</a:t>
            </a:fld>
            <a:endParaRPr lang="nl-NL"/>
          </a:p>
        </p:txBody>
      </p:sp>
      <p:sp>
        <p:nvSpPr>
          <p:cNvPr id="5" name="Tijdelijke aanduiding voor voettekst 4">
            <a:extLst>
              <a:ext uri="{FF2B5EF4-FFF2-40B4-BE49-F238E27FC236}">
                <a16:creationId xmlns:a16="http://schemas.microsoft.com/office/drawing/2014/main" id="{B9085798-4003-4E90-A72F-2AE183EE7747}"/>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7745B12A-43E4-4BE7-8088-02C0FE4FD7FC}"/>
              </a:ext>
            </a:extLst>
          </p:cNvPr>
          <p:cNvSpPr>
            <a:spLocks noGrp="1"/>
          </p:cNvSpPr>
          <p:nvPr>
            <p:ph type="sldNum" sz="quarter" idx="12"/>
          </p:nvPr>
        </p:nvSpPr>
        <p:spPr/>
        <p:txBody>
          <a:bodyPr/>
          <a:lstStyle>
            <a:lvl1pPr>
              <a:defRPr/>
            </a:lvl1pPr>
          </a:lstStyle>
          <a:p>
            <a:pPr>
              <a:defRPr/>
            </a:pPr>
            <a:fld id="{858C4760-E637-4F91-8ABD-4CF7626AEC98}" type="slidenum">
              <a:rPr lang="nl-NL"/>
              <a:pPr>
                <a:defRPr/>
              </a:pPr>
              <a:t>‹nr.›</a:t>
            </a:fld>
            <a:endParaRPr lang="nl-NL"/>
          </a:p>
        </p:txBody>
      </p:sp>
    </p:spTree>
    <p:extLst>
      <p:ext uri="{BB962C8B-B14F-4D97-AF65-F5344CB8AC3E}">
        <p14:creationId xmlns:p14="http://schemas.microsoft.com/office/powerpoint/2010/main" val="2519324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2EC9BA-DBFE-402F-B533-559B2EE05FA1}"/>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058579D-5E8F-4BE9-A66B-5C34F203BDFA}"/>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9F23C6D-98BC-415E-ABFB-DACAE59F1BC5}"/>
              </a:ext>
            </a:extLst>
          </p:cNvPr>
          <p:cNvSpPr>
            <a:spLocks noGrp="1"/>
          </p:cNvSpPr>
          <p:nvPr>
            <p:ph type="dt" sz="half" idx="10"/>
          </p:nvPr>
        </p:nvSpPr>
        <p:spPr/>
        <p:txBody>
          <a:bodyPr/>
          <a:lstStyle>
            <a:lvl1pPr>
              <a:defRPr/>
            </a:lvl1pPr>
          </a:lstStyle>
          <a:p>
            <a:pPr>
              <a:defRPr/>
            </a:pPr>
            <a:fld id="{9C4557F8-6AAE-4BC8-BC0C-FE9867523B72}" type="datetimeFigureOut">
              <a:rPr lang="nl-NL"/>
              <a:pPr>
                <a:defRPr/>
              </a:pPr>
              <a:t>14-9-2022</a:t>
            </a:fld>
            <a:endParaRPr lang="nl-NL"/>
          </a:p>
        </p:txBody>
      </p:sp>
      <p:sp>
        <p:nvSpPr>
          <p:cNvPr id="5" name="Tijdelijke aanduiding voor voettekst 4">
            <a:extLst>
              <a:ext uri="{FF2B5EF4-FFF2-40B4-BE49-F238E27FC236}">
                <a16:creationId xmlns:a16="http://schemas.microsoft.com/office/drawing/2014/main" id="{1D0F9F4B-5034-463D-9B99-0DC208980593}"/>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08A30577-1FD3-4B10-9954-174A0B1028DC}"/>
              </a:ext>
            </a:extLst>
          </p:cNvPr>
          <p:cNvSpPr>
            <a:spLocks noGrp="1"/>
          </p:cNvSpPr>
          <p:nvPr>
            <p:ph type="sldNum" sz="quarter" idx="12"/>
          </p:nvPr>
        </p:nvSpPr>
        <p:spPr/>
        <p:txBody>
          <a:bodyPr/>
          <a:lstStyle>
            <a:lvl1pPr>
              <a:defRPr/>
            </a:lvl1pPr>
          </a:lstStyle>
          <a:p>
            <a:pPr>
              <a:defRPr/>
            </a:pPr>
            <a:fld id="{658CB15D-4E84-4E04-8C16-E70933802CB8}" type="slidenum">
              <a:rPr lang="nl-NL"/>
              <a:pPr>
                <a:defRPr/>
              </a:pPr>
              <a:t>‹nr.›</a:t>
            </a:fld>
            <a:endParaRPr lang="nl-NL"/>
          </a:p>
        </p:txBody>
      </p:sp>
    </p:spTree>
    <p:extLst>
      <p:ext uri="{BB962C8B-B14F-4D97-AF65-F5344CB8AC3E}">
        <p14:creationId xmlns:p14="http://schemas.microsoft.com/office/powerpoint/2010/main" val="26003375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D9FA84-615B-4028-8005-C8FD7DC082AC}"/>
              </a:ext>
            </a:extLst>
          </p:cNvPr>
          <p:cNvSpPr>
            <a:spLocks noGrp="1"/>
          </p:cNvSpPr>
          <p:nvPr>
            <p:ph type="title"/>
          </p:nvPr>
        </p:nvSpPr>
        <p:spPr>
          <a:xfrm>
            <a:off x="831851" y="1709740"/>
            <a:ext cx="10515600" cy="2852737"/>
          </a:xfrm>
        </p:spPr>
        <p:txBody>
          <a:bodyPr anchor="b"/>
          <a:lstStyle>
            <a:lvl1pPr>
              <a:defRPr sz="4500"/>
            </a:lvl1pPr>
          </a:lstStyle>
          <a:p>
            <a:r>
              <a:rPr lang="nl-NL"/>
              <a:t>Klik om stijl te bewerken</a:t>
            </a:r>
          </a:p>
        </p:txBody>
      </p:sp>
      <p:sp>
        <p:nvSpPr>
          <p:cNvPr id="3" name="Tijdelijke aanduiding voor tekst 2">
            <a:extLst>
              <a:ext uri="{FF2B5EF4-FFF2-40B4-BE49-F238E27FC236}">
                <a16:creationId xmlns:a16="http://schemas.microsoft.com/office/drawing/2014/main" id="{770CEBAB-F277-4323-921C-3A5FCF1BE05E}"/>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0120B055-72AC-469A-9464-CF728B266DEF}"/>
              </a:ext>
            </a:extLst>
          </p:cNvPr>
          <p:cNvSpPr>
            <a:spLocks noGrp="1"/>
          </p:cNvSpPr>
          <p:nvPr>
            <p:ph type="dt" sz="half" idx="10"/>
          </p:nvPr>
        </p:nvSpPr>
        <p:spPr/>
        <p:txBody>
          <a:bodyPr/>
          <a:lstStyle>
            <a:lvl1pPr>
              <a:defRPr/>
            </a:lvl1pPr>
          </a:lstStyle>
          <a:p>
            <a:pPr>
              <a:defRPr/>
            </a:pPr>
            <a:fld id="{2364AEB5-14B4-45F1-B228-AB9CD73ED102}" type="datetimeFigureOut">
              <a:rPr lang="nl-NL"/>
              <a:pPr>
                <a:defRPr/>
              </a:pPr>
              <a:t>14-9-2022</a:t>
            </a:fld>
            <a:endParaRPr lang="nl-NL"/>
          </a:p>
        </p:txBody>
      </p:sp>
      <p:sp>
        <p:nvSpPr>
          <p:cNvPr id="5" name="Tijdelijke aanduiding voor voettekst 4">
            <a:extLst>
              <a:ext uri="{FF2B5EF4-FFF2-40B4-BE49-F238E27FC236}">
                <a16:creationId xmlns:a16="http://schemas.microsoft.com/office/drawing/2014/main" id="{4A1DCF51-F0C3-4642-80B8-FFC0F93E2AD8}"/>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8445ACA0-33C0-4942-BE60-D11329879A42}"/>
              </a:ext>
            </a:extLst>
          </p:cNvPr>
          <p:cNvSpPr>
            <a:spLocks noGrp="1"/>
          </p:cNvSpPr>
          <p:nvPr>
            <p:ph type="sldNum" sz="quarter" idx="12"/>
          </p:nvPr>
        </p:nvSpPr>
        <p:spPr/>
        <p:txBody>
          <a:bodyPr/>
          <a:lstStyle>
            <a:lvl1pPr>
              <a:defRPr/>
            </a:lvl1pPr>
          </a:lstStyle>
          <a:p>
            <a:pPr>
              <a:defRPr/>
            </a:pPr>
            <a:fld id="{0DB1F1BA-B16E-4614-900F-6A1AE3FBD6F0}" type="slidenum">
              <a:rPr lang="nl-NL"/>
              <a:pPr>
                <a:defRPr/>
              </a:pPr>
              <a:t>‹nr.›</a:t>
            </a:fld>
            <a:endParaRPr lang="nl-NL"/>
          </a:p>
        </p:txBody>
      </p:sp>
    </p:spTree>
    <p:extLst>
      <p:ext uri="{BB962C8B-B14F-4D97-AF65-F5344CB8AC3E}">
        <p14:creationId xmlns:p14="http://schemas.microsoft.com/office/powerpoint/2010/main" val="570867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D295C4-D039-431E-8E74-7378553E7311}"/>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C4D6A26-68FD-4B2C-9A3C-21B77C008DD4}"/>
              </a:ext>
            </a:extLst>
          </p:cNvPr>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076DF145-32D0-480C-B205-844B9ABDA10A}"/>
              </a:ext>
            </a:extLst>
          </p:cNvPr>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3">
            <a:extLst>
              <a:ext uri="{FF2B5EF4-FFF2-40B4-BE49-F238E27FC236}">
                <a16:creationId xmlns:a16="http://schemas.microsoft.com/office/drawing/2014/main" id="{E004E4A6-8E6B-4671-AA9A-21991EA32C1A}"/>
              </a:ext>
            </a:extLst>
          </p:cNvPr>
          <p:cNvSpPr>
            <a:spLocks noGrp="1"/>
          </p:cNvSpPr>
          <p:nvPr>
            <p:ph type="dt" sz="half" idx="10"/>
          </p:nvPr>
        </p:nvSpPr>
        <p:spPr/>
        <p:txBody>
          <a:bodyPr/>
          <a:lstStyle>
            <a:lvl1pPr>
              <a:defRPr/>
            </a:lvl1pPr>
          </a:lstStyle>
          <a:p>
            <a:pPr>
              <a:defRPr/>
            </a:pPr>
            <a:fld id="{000D95C2-1878-4118-B8CC-CA111C7CB4C1}" type="datetimeFigureOut">
              <a:rPr lang="nl-NL"/>
              <a:pPr>
                <a:defRPr/>
              </a:pPr>
              <a:t>14-9-2022</a:t>
            </a:fld>
            <a:endParaRPr lang="nl-NL"/>
          </a:p>
        </p:txBody>
      </p:sp>
      <p:sp>
        <p:nvSpPr>
          <p:cNvPr id="6" name="Tijdelijke aanduiding voor voettekst 4">
            <a:extLst>
              <a:ext uri="{FF2B5EF4-FFF2-40B4-BE49-F238E27FC236}">
                <a16:creationId xmlns:a16="http://schemas.microsoft.com/office/drawing/2014/main" id="{782D445E-9605-4236-B254-0427B500C84D}"/>
              </a:ext>
            </a:extLst>
          </p:cNvPr>
          <p:cNvSpPr>
            <a:spLocks noGrp="1"/>
          </p:cNvSpPr>
          <p:nvPr>
            <p:ph type="ftr" sz="quarter" idx="11"/>
          </p:nvPr>
        </p:nvSpPr>
        <p:spPr/>
        <p:txBody>
          <a:bodyPr/>
          <a:lstStyle>
            <a:lvl1pPr>
              <a:defRPr/>
            </a:lvl1pPr>
          </a:lstStyle>
          <a:p>
            <a:pPr>
              <a:defRPr/>
            </a:pPr>
            <a:endParaRPr lang="nl-NL"/>
          </a:p>
        </p:txBody>
      </p:sp>
      <p:sp>
        <p:nvSpPr>
          <p:cNvPr id="7" name="Tijdelijke aanduiding voor dianummer 5">
            <a:extLst>
              <a:ext uri="{FF2B5EF4-FFF2-40B4-BE49-F238E27FC236}">
                <a16:creationId xmlns:a16="http://schemas.microsoft.com/office/drawing/2014/main" id="{B5FEF574-CBAF-428D-8E7C-47B86D3DC07D}"/>
              </a:ext>
            </a:extLst>
          </p:cNvPr>
          <p:cNvSpPr>
            <a:spLocks noGrp="1"/>
          </p:cNvSpPr>
          <p:nvPr>
            <p:ph type="sldNum" sz="quarter" idx="12"/>
          </p:nvPr>
        </p:nvSpPr>
        <p:spPr/>
        <p:txBody>
          <a:bodyPr/>
          <a:lstStyle>
            <a:lvl1pPr>
              <a:defRPr/>
            </a:lvl1pPr>
          </a:lstStyle>
          <a:p>
            <a:pPr>
              <a:defRPr/>
            </a:pPr>
            <a:fld id="{96AF0348-7B52-4C62-A356-40B92D0E87EB}" type="slidenum">
              <a:rPr lang="nl-NL"/>
              <a:pPr>
                <a:defRPr/>
              </a:pPr>
              <a:t>‹nr.›</a:t>
            </a:fld>
            <a:endParaRPr lang="nl-NL"/>
          </a:p>
        </p:txBody>
      </p:sp>
    </p:spTree>
    <p:extLst>
      <p:ext uri="{BB962C8B-B14F-4D97-AF65-F5344CB8AC3E}">
        <p14:creationId xmlns:p14="http://schemas.microsoft.com/office/powerpoint/2010/main" val="38644096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0AA775-9AAA-43DE-8062-16629E6E250B}"/>
              </a:ext>
            </a:extLst>
          </p:cNvPr>
          <p:cNvSpPr>
            <a:spLocks noGrp="1"/>
          </p:cNvSpPr>
          <p:nvPr>
            <p:ph type="title"/>
          </p:nvPr>
        </p:nvSpPr>
        <p:spPr>
          <a:xfrm>
            <a:off x="839788" y="365127"/>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B3F77434-6F66-4B91-B01B-6C158B25AB11}"/>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F3C296F4-04E0-49D9-A8FE-A48933FDDF87}"/>
              </a:ext>
            </a:extLst>
          </p:cNvPr>
          <p:cNvSpPr>
            <a:spLocks noGrp="1"/>
          </p:cNvSpPr>
          <p:nvPr>
            <p:ph sz="half" idx="2"/>
          </p:nvPr>
        </p:nvSpPr>
        <p:spPr>
          <a:xfrm>
            <a:off x="839789"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47CA2575-DE49-4035-B242-1EFB51927BE1}"/>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BA17AB52-50B3-4D37-AE9A-45C856E428DB}"/>
              </a:ext>
            </a:extLst>
          </p:cNvPr>
          <p:cNvSpPr>
            <a:spLocks noGrp="1"/>
          </p:cNvSpPr>
          <p:nvPr>
            <p:ph sz="quarter" idx="4"/>
          </p:nvPr>
        </p:nvSpPr>
        <p:spPr>
          <a:xfrm>
            <a:off x="6172201"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3">
            <a:extLst>
              <a:ext uri="{FF2B5EF4-FFF2-40B4-BE49-F238E27FC236}">
                <a16:creationId xmlns:a16="http://schemas.microsoft.com/office/drawing/2014/main" id="{4EA21723-A583-4CA6-8793-E923298BD6CA}"/>
              </a:ext>
            </a:extLst>
          </p:cNvPr>
          <p:cNvSpPr>
            <a:spLocks noGrp="1"/>
          </p:cNvSpPr>
          <p:nvPr>
            <p:ph type="dt" sz="half" idx="10"/>
          </p:nvPr>
        </p:nvSpPr>
        <p:spPr/>
        <p:txBody>
          <a:bodyPr/>
          <a:lstStyle>
            <a:lvl1pPr>
              <a:defRPr/>
            </a:lvl1pPr>
          </a:lstStyle>
          <a:p>
            <a:pPr>
              <a:defRPr/>
            </a:pPr>
            <a:fld id="{E0CE5574-5F4C-4780-A94B-94B32D203365}" type="datetimeFigureOut">
              <a:rPr lang="nl-NL"/>
              <a:pPr>
                <a:defRPr/>
              </a:pPr>
              <a:t>14-9-2022</a:t>
            </a:fld>
            <a:endParaRPr lang="nl-NL"/>
          </a:p>
        </p:txBody>
      </p:sp>
      <p:sp>
        <p:nvSpPr>
          <p:cNvPr id="8" name="Tijdelijke aanduiding voor voettekst 4">
            <a:extLst>
              <a:ext uri="{FF2B5EF4-FFF2-40B4-BE49-F238E27FC236}">
                <a16:creationId xmlns:a16="http://schemas.microsoft.com/office/drawing/2014/main" id="{DF2BD70E-94AE-4861-85D9-73CDB8E81BBA}"/>
              </a:ext>
            </a:extLst>
          </p:cNvPr>
          <p:cNvSpPr>
            <a:spLocks noGrp="1"/>
          </p:cNvSpPr>
          <p:nvPr>
            <p:ph type="ftr" sz="quarter" idx="11"/>
          </p:nvPr>
        </p:nvSpPr>
        <p:spPr/>
        <p:txBody>
          <a:bodyPr/>
          <a:lstStyle>
            <a:lvl1pPr>
              <a:defRPr/>
            </a:lvl1pPr>
          </a:lstStyle>
          <a:p>
            <a:pPr>
              <a:defRPr/>
            </a:pPr>
            <a:endParaRPr lang="nl-NL"/>
          </a:p>
        </p:txBody>
      </p:sp>
      <p:sp>
        <p:nvSpPr>
          <p:cNvPr id="9" name="Tijdelijke aanduiding voor dianummer 5">
            <a:extLst>
              <a:ext uri="{FF2B5EF4-FFF2-40B4-BE49-F238E27FC236}">
                <a16:creationId xmlns:a16="http://schemas.microsoft.com/office/drawing/2014/main" id="{4F0D03CB-6740-402F-A8B8-40B8FB3F7097}"/>
              </a:ext>
            </a:extLst>
          </p:cNvPr>
          <p:cNvSpPr>
            <a:spLocks noGrp="1"/>
          </p:cNvSpPr>
          <p:nvPr>
            <p:ph type="sldNum" sz="quarter" idx="12"/>
          </p:nvPr>
        </p:nvSpPr>
        <p:spPr/>
        <p:txBody>
          <a:bodyPr/>
          <a:lstStyle>
            <a:lvl1pPr>
              <a:defRPr/>
            </a:lvl1pPr>
          </a:lstStyle>
          <a:p>
            <a:pPr>
              <a:defRPr/>
            </a:pPr>
            <a:fld id="{9ABDBCB1-0014-4DE6-BA97-BECF2122F576}" type="slidenum">
              <a:rPr lang="nl-NL"/>
              <a:pPr>
                <a:defRPr/>
              </a:pPr>
              <a:t>‹nr.›</a:t>
            </a:fld>
            <a:endParaRPr lang="nl-NL"/>
          </a:p>
        </p:txBody>
      </p:sp>
    </p:spTree>
    <p:extLst>
      <p:ext uri="{BB962C8B-B14F-4D97-AF65-F5344CB8AC3E}">
        <p14:creationId xmlns:p14="http://schemas.microsoft.com/office/powerpoint/2010/main" val="24831959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7BA170-7952-4131-80C1-B1732B2E5ACF}"/>
              </a:ext>
            </a:extLst>
          </p:cNvPr>
          <p:cNvSpPr>
            <a:spLocks noGrp="1"/>
          </p:cNvSpPr>
          <p:nvPr>
            <p:ph type="title"/>
          </p:nvPr>
        </p:nvSpPr>
        <p:spPr/>
        <p:txBody>
          <a:bodyPr/>
          <a:lstStyle/>
          <a:p>
            <a:r>
              <a:rPr lang="nl-NL"/>
              <a:t>Klik om stijl te bewerken</a:t>
            </a:r>
          </a:p>
        </p:txBody>
      </p:sp>
      <p:sp>
        <p:nvSpPr>
          <p:cNvPr id="3" name="Tijdelijke aanduiding voor datum 3">
            <a:extLst>
              <a:ext uri="{FF2B5EF4-FFF2-40B4-BE49-F238E27FC236}">
                <a16:creationId xmlns:a16="http://schemas.microsoft.com/office/drawing/2014/main" id="{D7C6A8F0-EE75-4E94-8AB1-935B24E1457A}"/>
              </a:ext>
            </a:extLst>
          </p:cNvPr>
          <p:cNvSpPr>
            <a:spLocks noGrp="1"/>
          </p:cNvSpPr>
          <p:nvPr>
            <p:ph type="dt" sz="half" idx="10"/>
          </p:nvPr>
        </p:nvSpPr>
        <p:spPr/>
        <p:txBody>
          <a:bodyPr/>
          <a:lstStyle>
            <a:lvl1pPr>
              <a:defRPr/>
            </a:lvl1pPr>
          </a:lstStyle>
          <a:p>
            <a:pPr>
              <a:defRPr/>
            </a:pPr>
            <a:fld id="{30EDF6BD-E8BC-4567-8D20-FFA1D2F85DB8}" type="datetimeFigureOut">
              <a:rPr lang="nl-NL"/>
              <a:pPr>
                <a:defRPr/>
              </a:pPr>
              <a:t>14-9-2022</a:t>
            </a:fld>
            <a:endParaRPr lang="nl-NL"/>
          </a:p>
        </p:txBody>
      </p:sp>
      <p:sp>
        <p:nvSpPr>
          <p:cNvPr id="4" name="Tijdelijke aanduiding voor voettekst 4">
            <a:extLst>
              <a:ext uri="{FF2B5EF4-FFF2-40B4-BE49-F238E27FC236}">
                <a16:creationId xmlns:a16="http://schemas.microsoft.com/office/drawing/2014/main" id="{AE2DEC68-9AD6-450C-A76B-0BBCAF62AF86}"/>
              </a:ext>
            </a:extLst>
          </p:cNvPr>
          <p:cNvSpPr>
            <a:spLocks noGrp="1"/>
          </p:cNvSpPr>
          <p:nvPr>
            <p:ph type="ftr" sz="quarter" idx="11"/>
          </p:nvPr>
        </p:nvSpPr>
        <p:spPr/>
        <p:txBody>
          <a:bodyPr/>
          <a:lstStyle>
            <a:lvl1pPr>
              <a:defRPr/>
            </a:lvl1pPr>
          </a:lstStyle>
          <a:p>
            <a:pPr>
              <a:defRPr/>
            </a:pPr>
            <a:endParaRPr lang="nl-NL"/>
          </a:p>
        </p:txBody>
      </p:sp>
      <p:sp>
        <p:nvSpPr>
          <p:cNvPr id="5" name="Tijdelijke aanduiding voor dianummer 5">
            <a:extLst>
              <a:ext uri="{FF2B5EF4-FFF2-40B4-BE49-F238E27FC236}">
                <a16:creationId xmlns:a16="http://schemas.microsoft.com/office/drawing/2014/main" id="{DF1B1969-6FE8-4AA4-ACA1-0F60FDD072DD}"/>
              </a:ext>
            </a:extLst>
          </p:cNvPr>
          <p:cNvSpPr>
            <a:spLocks noGrp="1"/>
          </p:cNvSpPr>
          <p:nvPr>
            <p:ph type="sldNum" sz="quarter" idx="12"/>
          </p:nvPr>
        </p:nvSpPr>
        <p:spPr/>
        <p:txBody>
          <a:bodyPr/>
          <a:lstStyle>
            <a:lvl1pPr>
              <a:defRPr/>
            </a:lvl1pPr>
          </a:lstStyle>
          <a:p>
            <a:pPr>
              <a:defRPr/>
            </a:pPr>
            <a:fld id="{7140CDB1-1B9E-405F-831A-2B2313DB47DF}" type="slidenum">
              <a:rPr lang="nl-NL"/>
              <a:pPr>
                <a:defRPr/>
              </a:pPr>
              <a:t>‹nr.›</a:t>
            </a:fld>
            <a:endParaRPr lang="nl-NL"/>
          </a:p>
        </p:txBody>
      </p:sp>
    </p:spTree>
    <p:extLst>
      <p:ext uri="{BB962C8B-B14F-4D97-AF65-F5344CB8AC3E}">
        <p14:creationId xmlns:p14="http://schemas.microsoft.com/office/powerpoint/2010/main" val="32499925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3">
            <a:extLst>
              <a:ext uri="{FF2B5EF4-FFF2-40B4-BE49-F238E27FC236}">
                <a16:creationId xmlns:a16="http://schemas.microsoft.com/office/drawing/2014/main" id="{FB6DCCBC-3F47-42C2-95C8-AC135F2595A3}"/>
              </a:ext>
            </a:extLst>
          </p:cNvPr>
          <p:cNvSpPr>
            <a:spLocks noGrp="1"/>
          </p:cNvSpPr>
          <p:nvPr>
            <p:ph type="dt" sz="half" idx="10"/>
          </p:nvPr>
        </p:nvSpPr>
        <p:spPr/>
        <p:txBody>
          <a:bodyPr/>
          <a:lstStyle>
            <a:lvl1pPr>
              <a:defRPr/>
            </a:lvl1pPr>
          </a:lstStyle>
          <a:p>
            <a:pPr>
              <a:defRPr/>
            </a:pPr>
            <a:fld id="{873A9607-F78B-42F2-BF1E-A3E0BD66B157}" type="datetimeFigureOut">
              <a:rPr lang="nl-NL"/>
              <a:pPr>
                <a:defRPr/>
              </a:pPr>
              <a:t>14-9-2022</a:t>
            </a:fld>
            <a:endParaRPr lang="nl-NL"/>
          </a:p>
        </p:txBody>
      </p:sp>
      <p:sp>
        <p:nvSpPr>
          <p:cNvPr id="3" name="Tijdelijke aanduiding voor voettekst 4">
            <a:extLst>
              <a:ext uri="{FF2B5EF4-FFF2-40B4-BE49-F238E27FC236}">
                <a16:creationId xmlns:a16="http://schemas.microsoft.com/office/drawing/2014/main" id="{ED34474A-2D9B-42ED-9201-1CDE4458850C}"/>
              </a:ext>
            </a:extLst>
          </p:cNvPr>
          <p:cNvSpPr>
            <a:spLocks noGrp="1"/>
          </p:cNvSpPr>
          <p:nvPr>
            <p:ph type="ftr" sz="quarter" idx="11"/>
          </p:nvPr>
        </p:nvSpPr>
        <p:spPr/>
        <p:txBody>
          <a:bodyPr/>
          <a:lstStyle>
            <a:lvl1pPr>
              <a:defRPr/>
            </a:lvl1pPr>
          </a:lstStyle>
          <a:p>
            <a:pPr>
              <a:defRPr/>
            </a:pPr>
            <a:endParaRPr lang="nl-NL"/>
          </a:p>
        </p:txBody>
      </p:sp>
      <p:sp>
        <p:nvSpPr>
          <p:cNvPr id="4" name="Tijdelijke aanduiding voor dianummer 5">
            <a:extLst>
              <a:ext uri="{FF2B5EF4-FFF2-40B4-BE49-F238E27FC236}">
                <a16:creationId xmlns:a16="http://schemas.microsoft.com/office/drawing/2014/main" id="{604533A0-1EDE-48A7-80AA-D2B984E6D54F}"/>
              </a:ext>
            </a:extLst>
          </p:cNvPr>
          <p:cNvSpPr>
            <a:spLocks noGrp="1"/>
          </p:cNvSpPr>
          <p:nvPr>
            <p:ph type="sldNum" sz="quarter" idx="12"/>
          </p:nvPr>
        </p:nvSpPr>
        <p:spPr/>
        <p:txBody>
          <a:bodyPr/>
          <a:lstStyle>
            <a:lvl1pPr>
              <a:defRPr/>
            </a:lvl1pPr>
          </a:lstStyle>
          <a:p>
            <a:pPr>
              <a:defRPr/>
            </a:pPr>
            <a:fld id="{2FC30A49-D08D-4BE0-9427-11AEFE110EAF}" type="slidenum">
              <a:rPr lang="nl-NL"/>
              <a:pPr>
                <a:defRPr/>
              </a:pPr>
              <a:t>‹nr.›</a:t>
            </a:fld>
            <a:endParaRPr lang="nl-NL"/>
          </a:p>
        </p:txBody>
      </p:sp>
    </p:spTree>
    <p:extLst>
      <p:ext uri="{BB962C8B-B14F-4D97-AF65-F5344CB8AC3E}">
        <p14:creationId xmlns:p14="http://schemas.microsoft.com/office/powerpoint/2010/main" val="12652738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677B69-9E02-43F3-8506-2AEDFA21042B}"/>
              </a:ext>
            </a:extLst>
          </p:cNvPr>
          <p:cNvSpPr>
            <a:spLocks noGrp="1"/>
          </p:cNvSpPr>
          <p:nvPr>
            <p:ph type="title"/>
          </p:nvPr>
        </p:nvSpPr>
        <p:spPr>
          <a:xfrm>
            <a:off x="839788" y="457200"/>
            <a:ext cx="3932237" cy="1600200"/>
          </a:xfrm>
        </p:spPr>
        <p:txBody>
          <a:bodyPr anchor="b"/>
          <a:lstStyle>
            <a:lvl1pPr>
              <a:defRPr sz="2400"/>
            </a:lvl1pPr>
          </a:lstStyle>
          <a:p>
            <a:r>
              <a:rPr lang="nl-NL"/>
              <a:t>Klik om stijl te bewerken</a:t>
            </a:r>
          </a:p>
        </p:txBody>
      </p:sp>
      <p:sp>
        <p:nvSpPr>
          <p:cNvPr id="3" name="Tijdelijke aanduiding voor inhoud 2">
            <a:extLst>
              <a:ext uri="{FF2B5EF4-FFF2-40B4-BE49-F238E27FC236}">
                <a16:creationId xmlns:a16="http://schemas.microsoft.com/office/drawing/2014/main" id="{41C12F73-3F5D-4B2E-A95D-CF3AC176B06F}"/>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935D79AA-3B62-4B63-BA18-6C688774C8F5}"/>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Tekststijl van het model bewerken</a:t>
            </a:r>
          </a:p>
        </p:txBody>
      </p:sp>
      <p:sp>
        <p:nvSpPr>
          <p:cNvPr id="5" name="Tijdelijke aanduiding voor datum 3">
            <a:extLst>
              <a:ext uri="{FF2B5EF4-FFF2-40B4-BE49-F238E27FC236}">
                <a16:creationId xmlns:a16="http://schemas.microsoft.com/office/drawing/2014/main" id="{FEE72FAD-BF57-47C8-960C-E63AA21F7D92}"/>
              </a:ext>
            </a:extLst>
          </p:cNvPr>
          <p:cNvSpPr>
            <a:spLocks noGrp="1"/>
          </p:cNvSpPr>
          <p:nvPr>
            <p:ph type="dt" sz="half" idx="10"/>
          </p:nvPr>
        </p:nvSpPr>
        <p:spPr/>
        <p:txBody>
          <a:bodyPr/>
          <a:lstStyle>
            <a:lvl1pPr>
              <a:defRPr/>
            </a:lvl1pPr>
          </a:lstStyle>
          <a:p>
            <a:pPr>
              <a:defRPr/>
            </a:pPr>
            <a:fld id="{FBA14BA9-A2DE-485E-9BAA-1E4FE0CDCE67}" type="datetimeFigureOut">
              <a:rPr lang="nl-NL"/>
              <a:pPr>
                <a:defRPr/>
              </a:pPr>
              <a:t>14-9-2022</a:t>
            </a:fld>
            <a:endParaRPr lang="nl-NL"/>
          </a:p>
        </p:txBody>
      </p:sp>
      <p:sp>
        <p:nvSpPr>
          <p:cNvPr id="6" name="Tijdelijke aanduiding voor voettekst 4">
            <a:extLst>
              <a:ext uri="{FF2B5EF4-FFF2-40B4-BE49-F238E27FC236}">
                <a16:creationId xmlns:a16="http://schemas.microsoft.com/office/drawing/2014/main" id="{95252DB6-09CF-45BC-8C4D-86AC1FF22364}"/>
              </a:ext>
            </a:extLst>
          </p:cNvPr>
          <p:cNvSpPr>
            <a:spLocks noGrp="1"/>
          </p:cNvSpPr>
          <p:nvPr>
            <p:ph type="ftr" sz="quarter" idx="11"/>
          </p:nvPr>
        </p:nvSpPr>
        <p:spPr/>
        <p:txBody>
          <a:bodyPr/>
          <a:lstStyle>
            <a:lvl1pPr>
              <a:defRPr/>
            </a:lvl1pPr>
          </a:lstStyle>
          <a:p>
            <a:pPr>
              <a:defRPr/>
            </a:pPr>
            <a:endParaRPr lang="nl-NL"/>
          </a:p>
        </p:txBody>
      </p:sp>
      <p:sp>
        <p:nvSpPr>
          <p:cNvPr id="7" name="Tijdelijke aanduiding voor dianummer 5">
            <a:extLst>
              <a:ext uri="{FF2B5EF4-FFF2-40B4-BE49-F238E27FC236}">
                <a16:creationId xmlns:a16="http://schemas.microsoft.com/office/drawing/2014/main" id="{CCEA6B2C-9E9F-42F2-AF27-CB6329B0B7BA}"/>
              </a:ext>
            </a:extLst>
          </p:cNvPr>
          <p:cNvSpPr>
            <a:spLocks noGrp="1"/>
          </p:cNvSpPr>
          <p:nvPr>
            <p:ph type="sldNum" sz="quarter" idx="12"/>
          </p:nvPr>
        </p:nvSpPr>
        <p:spPr/>
        <p:txBody>
          <a:bodyPr/>
          <a:lstStyle>
            <a:lvl1pPr>
              <a:defRPr/>
            </a:lvl1pPr>
          </a:lstStyle>
          <a:p>
            <a:pPr>
              <a:defRPr/>
            </a:pPr>
            <a:fld id="{4332F77F-E6B2-4E38-8460-85AAECDB762B}" type="slidenum">
              <a:rPr lang="nl-NL"/>
              <a:pPr>
                <a:defRPr/>
              </a:pPr>
              <a:t>‹nr.›</a:t>
            </a:fld>
            <a:endParaRPr lang="nl-NL"/>
          </a:p>
        </p:txBody>
      </p:sp>
    </p:spTree>
    <p:extLst>
      <p:ext uri="{BB962C8B-B14F-4D97-AF65-F5344CB8AC3E}">
        <p14:creationId xmlns:p14="http://schemas.microsoft.com/office/powerpoint/2010/main" val="40541121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AB0630-50F7-4059-9A20-EE02E31D1EFD}"/>
              </a:ext>
            </a:extLst>
          </p:cNvPr>
          <p:cNvSpPr>
            <a:spLocks noGrp="1"/>
          </p:cNvSpPr>
          <p:nvPr>
            <p:ph type="title"/>
          </p:nvPr>
        </p:nvSpPr>
        <p:spPr>
          <a:xfrm>
            <a:off x="839788" y="457200"/>
            <a:ext cx="3932237" cy="1600200"/>
          </a:xfrm>
        </p:spPr>
        <p:txBody>
          <a:bodyPr anchor="b"/>
          <a:lstStyle>
            <a:lvl1pPr>
              <a:defRPr sz="2400"/>
            </a:lvl1pPr>
          </a:lstStyle>
          <a:p>
            <a:r>
              <a:rPr lang="nl-NL"/>
              <a:t>Klik om stijl te bewerken</a:t>
            </a:r>
          </a:p>
        </p:txBody>
      </p:sp>
      <p:sp>
        <p:nvSpPr>
          <p:cNvPr id="3" name="Tijdelijke aanduiding voor afbeelding 2">
            <a:extLst>
              <a:ext uri="{FF2B5EF4-FFF2-40B4-BE49-F238E27FC236}">
                <a16:creationId xmlns:a16="http://schemas.microsoft.com/office/drawing/2014/main" id="{03DE5279-0014-4156-AA09-716C9C4A5ECB}"/>
              </a:ext>
            </a:extLst>
          </p:cNvPr>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nl-NL" noProof="0"/>
              <a:t>Klik op het pictogram als u een afbeelding wilt toevoegen</a:t>
            </a:r>
          </a:p>
        </p:txBody>
      </p:sp>
      <p:sp>
        <p:nvSpPr>
          <p:cNvPr id="4" name="Tijdelijke aanduiding voor tekst 3">
            <a:extLst>
              <a:ext uri="{FF2B5EF4-FFF2-40B4-BE49-F238E27FC236}">
                <a16:creationId xmlns:a16="http://schemas.microsoft.com/office/drawing/2014/main" id="{19EE7EF2-C371-4336-B4DC-5493D1E0FA14}"/>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Tekststijl van het model bewerken</a:t>
            </a:r>
          </a:p>
        </p:txBody>
      </p:sp>
      <p:sp>
        <p:nvSpPr>
          <p:cNvPr id="5" name="Tijdelijke aanduiding voor datum 3">
            <a:extLst>
              <a:ext uri="{FF2B5EF4-FFF2-40B4-BE49-F238E27FC236}">
                <a16:creationId xmlns:a16="http://schemas.microsoft.com/office/drawing/2014/main" id="{0E891447-37B8-404A-A4A7-4FE9BEC65348}"/>
              </a:ext>
            </a:extLst>
          </p:cNvPr>
          <p:cNvSpPr>
            <a:spLocks noGrp="1"/>
          </p:cNvSpPr>
          <p:nvPr>
            <p:ph type="dt" sz="half" idx="10"/>
          </p:nvPr>
        </p:nvSpPr>
        <p:spPr/>
        <p:txBody>
          <a:bodyPr/>
          <a:lstStyle>
            <a:lvl1pPr>
              <a:defRPr/>
            </a:lvl1pPr>
          </a:lstStyle>
          <a:p>
            <a:pPr>
              <a:defRPr/>
            </a:pPr>
            <a:fld id="{559A394C-7072-423C-B78B-C9E76CB7E376}" type="datetimeFigureOut">
              <a:rPr lang="nl-NL"/>
              <a:pPr>
                <a:defRPr/>
              </a:pPr>
              <a:t>14-9-2022</a:t>
            </a:fld>
            <a:endParaRPr lang="nl-NL"/>
          </a:p>
        </p:txBody>
      </p:sp>
      <p:sp>
        <p:nvSpPr>
          <p:cNvPr id="6" name="Tijdelijke aanduiding voor voettekst 4">
            <a:extLst>
              <a:ext uri="{FF2B5EF4-FFF2-40B4-BE49-F238E27FC236}">
                <a16:creationId xmlns:a16="http://schemas.microsoft.com/office/drawing/2014/main" id="{C4D61D0C-41A9-4DDF-ACE9-C7798DCA61BC}"/>
              </a:ext>
            </a:extLst>
          </p:cNvPr>
          <p:cNvSpPr>
            <a:spLocks noGrp="1"/>
          </p:cNvSpPr>
          <p:nvPr>
            <p:ph type="ftr" sz="quarter" idx="11"/>
          </p:nvPr>
        </p:nvSpPr>
        <p:spPr/>
        <p:txBody>
          <a:bodyPr/>
          <a:lstStyle>
            <a:lvl1pPr>
              <a:defRPr/>
            </a:lvl1pPr>
          </a:lstStyle>
          <a:p>
            <a:pPr>
              <a:defRPr/>
            </a:pPr>
            <a:endParaRPr lang="nl-NL"/>
          </a:p>
        </p:txBody>
      </p:sp>
      <p:sp>
        <p:nvSpPr>
          <p:cNvPr id="7" name="Tijdelijke aanduiding voor dianummer 5">
            <a:extLst>
              <a:ext uri="{FF2B5EF4-FFF2-40B4-BE49-F238E27FC236}">
                <a16:creationId xmlns:a16="http://schemas.microsoft.com/office/drawing/2014/main" id="{043CE6ED-C6A0-4B20-A2A7-79C648CDA71A}"/>
              </a:ext>
            </a:extLst>
          </p:cNvPr>
          <p:cNvSpPr>
            <a:spLocks noGrp="1"/>
          </p:cNvSpPr>
          <p:nvPr>
            <p:ph type="sldNum" sz="quarter" idx="12"/>
          </p:nvPr>
        </p:nvSpPr>
        <p:spPr/>
        <p:txBody>
          <a:bodyPr/>
          <a:lstStyle>
            <a:lvl1pPr>
              <a:defRPr/>
            </a:lvl1pPr>
          </a:lstStyle>
          <a:p>
            <a:pPr>
              <a:defRPr/>
            </a:pPr>
            <a:fld id="{5F2F2B10-3BE9-4EF8-8132-4712AD4C9B14}" type="slidenum">
              <a:rPr lang="nl-NL"/>
              <a:pPr>
                <a:defRPr/>
              </a:pPr>
              <a:t>‹nr.›</a:t>
            </a:fld>
            <a:endParaRPr lang="nl-NL"/>
          </a:p>
        </p:txBody>
      </p:sp>
    </p:spTree>
    <p:extLst>
      <p:ext uri="{BB962C8B-B14F-4D97-AF65-F5344CB8AC3E}">
        <p14:creationId xmlns:p14="http://schemas.microsoft.com/office/powerpoint/2010/main" val="33335565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8E9A9C-A484-4C5B-8D8B-EC4EA5B1FF3A}"/>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4E451E8-9B04-4535-BAD1-589692F3187D}"/>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8206934-2167-4CE8-B70F-AA8CBD9E30E3}"/>
              </a:ext>
            </a:extLst>
          </p:cNvPr>
          <p:cNvSpPr>
            <a:spLocks noGrp="1"/>
          </p:cNvSpPr>
          <p:nvPr>
            <p:ph type="dt" sz="half" idx="10"/>
          </p:nvPr>
        </p:nvSpPr>
        <p:spPr/>
        <p:txBody>
          <a:bodyPr/>
          <a:lstStyle>
            <a:lvl1pPr>
              <a:defRPr/>
            </a:lvl1pPr>
          </a:lstStyle>
          <a:p>
            <a:pPr>
              <a:defRPr/>
            </a:pPr>
            <a:fld id="{1A800B8D-9827-45AC-9D15-0ED06303DC9A}" type="datetimeFigureOut">
              <a:rPr lang="nl-NL"/>
              <a:pPr>
                <a:defRPr/>
              </a:pPr>
              <a:t>14-9-2022</a:t>
            </a:fld>
            <a:endParaRPr lang="nl-NL"/>
          </a:p>
        </p:txBody>
      </p:sp>
      <p:sp>
        <p:nvSpPr>
          <p:cNvPr id="5" name="Tijdelijke aanduiding voor voettekst 4">
            <a:extLst>
              <a:ext uri="{FF2B5EF4-FFF2-40B4-BE49-F238E27FC236}">
                <a16:creationId xmlns:a16="http://schemas.microsoft.com/office/drawing/2014/main" id="{9C929D11-B684-4018-8A29-8EC0A1755B0F}"/>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7CCCA7C3-81CC-49AA-BEC1-0520C92589C7}"/>
              </a:ext>
            </a:extLst>
          </p:cNvPr>
          <p:cNvSpPr>
            <a:spLocks noGrp="1"/>
          </p:cNvSpPr>
          <p:nvPr>
            <p:ph type="sldNum" sz="quarter" idx="12"/>
          </p:nvPr>
        </p:nvSpPr>
        <p:spPr/>
        <p:txBody>
          <a:bodyPr/>
          <a:lstStyle>
            <a:lvl1pPr>
              <a:defRPr/>
            </a:lvl1pPr>
          </a:lstStyle>
          <a:p>
            <a:pPr>
              <a:defRPr/>
            </a:pPr>
            <a:fld id="{C4FB3763-EF55-41C2-92FD-20E98A862D2F}" type="slidenum">
              <a:rPr lang="nl-NL"/>
              <a:pPr>
                <a:defRPr/>
              </a:pPr>
              <a:t>‹nr.›</a:t>
            </a:fld>
            <a:endParaRPr lang="nl-NL"/>
          </a:p>
        </p:txBody>
      </p:sp>
    </p:spTree>
    <p:extLst>
      <p:ext uri="{BB962C8B-B14F-4D97-AF65-F5344CB8AC3E}">
        <p14:creationId xmlns:p14="http://schemas.microsoft.com/office/powerpoint/2010/main" val="1060337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inhoud">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noProof="0"/>
              <a:t>Klik om stijl te bewerken</a:t>
            </a:r>
            <a:endParaRPr lang="nl-NL" noProof="0" dirty="0"/>
          </a:p>
        </p:txBody>
      </p:sp>
      <p:sp>
        <p:nvSpPr>
          <p:cNvPr id="3" name="Tijdelijke aanduiding voor inhoud 2"/>
          <p:cNvSpPr>
            <a:spLocks noGrp="1"/>
          </p:cNvSpPr>
          <p:nvPr>
            <p:ph idx="1"/>
          </p:nvPr>
        </p:nvSpPr>
        <p:spPr/>
        <p:txBody>
          <a:bodyPr rtlCol="0"/>
          <a:lstStyle/>
          <a:p>
            <a:pPr lvl="0" rtl="0"/>
            <a:r>
              <a:rPr lang="nl-NL" noProof="0"/>
              <a:t>Klikken om de tekststijl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endParaRPr lang="nl-NL" noProof="0" dirty="0"/>
          </a:p>
        </p:txBody>
      </p:sp>
      <p:sp>
        <p:nvSpPr>
          <p:cNvPr id="4" name="Tijdelijke aanduiding voor datum 3"/>
          <p:cNvSpPr>
            <a:spLocks noGrp="1"/>
          </p:cNvSpPr>
          <p:nvPr>
            <p:ph type="dt" sz="half" idx="10"/>
          </p:nvPr>
        </p:nvSpPr>
        <p:spPr/>
        <p:txBody>
          <a:bodyPr rtlCol="0"/>
          <a:lstStyle/>
          <a:p>
            <a:pPr rtl="0"/>
            <a:fld id="{E895F030-8021-4F45-B6D1-3AFF122B8A37}" type="datetime1">
              <a:rPr lang="nl-NL" noProof="0" smtClean="0"/>
              <a:t>14-9-2022</a:t>
            </a:fld>
            <a:endParaRPr lang="nl-NL" noProof="0" dirty="0"/>
          </a:p>
        </p:txBody>
      </p:sp>
      <p:sp>
        <p:nvSpPr>
          <p:cNvPr id="5" name="Tijdelijke aanduiding voor voettekst 4"/>
          <p:cNvSpPr>
            <a:spLocks noGrp="1"/>
          </p:cNvSpPr>
          <p:nvPr>
            <p:ph type="ftr" sz="quarter" idx="11"/>
          </p:nvPr>
        </p:nvSpPr>
        <p:spPr/>
        <p:txBody>
          <a:bodyPr rtlCol="0"/>
          <a:lstStyle/>
          <a:p>
            <a:pPr rtl="0"/>
            <a:endParaRPr lang="nl-NL" noProof="0" dirty="0"/>
          </a:p>
        </p:txBody>
      </p:sp>
      <p:sp>
        <p:nvSpPr>
          <p:cNvPr id="6" name="Tijdelijke aanduiding voor dianummer 5"/>
          <p:cNvSpPr>
            <a:spLocks noGrp="1"/>
          </p:cNvSpPr>
          <p:nvPr>
            <p:ph type="sldNum" sz="quarter" idx="12"/>
          </p:nvPr>
        </p:nvSpPr>
        <p:spPr/>
        <p:txBody>
          <a:bodyPr rtlCol="0"/>
          <a:lstStyle/>
          <a:p>
            <a:pPr rtl="0"/>
            <a:fld id="{34B7E4EF-A1BD-40F4-AB7B-04F084DD991D}" type="slidenum">
              <a:rPr lang="nl-NL" noProof="0" smtClean="0"/>
              <a:t>‹nr.›</a:t>
            </a:fld>
            <a:endParaRPr lang="nl-NL" noProof="0" dirty="0"/>
          </a:p>
        </p:txBody>
      </p:sp>
    </p:spTree>
    <p:extLst>
      <p:ext uri="{BB962C8B-B14F-4D97-AF65-F5344CB8AC3E}">
        <p14:creationId xmlns:p14="http://schemas.microsoft.com/office/powerpoint/2010/main" val="25758817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C406FB3D-7EE2-4590-97BB-952D78675644}"/>
              </a:ext>
            </a:extLst>
          </p:cNvPr>
          <p:cNvSpPr>
            <a:spLocks noGrp="1"/>
          </p:cNvSpPr>
          <p:nvPr>
            <p:ph type="title" orient="vert"/>
          </p:nvPr>
        </p:nvSpPr>
        <p:spPr>
          <a:xfrm>
            <a:off x="8724901"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80888C09-F648-4B16-B8A3-AB49665885BB}"/>
              </a:ext>
            </a:extLst>
          </p:cNvPr>
          <p:cNvSpPr>
            <a:spLocks noGrp="1"/>
          </p:cNvSpPr>
          <p:nvPr>
            <p:ph type="body" orient="vert" idx="1"/>
          </p:nvPr>
        </p:nvSpPr>
        <p:spPr>
          <a:xfrm>
            <a:off x="838201"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3A43518-E869-4CDD-A34D-A72D50BF3A16}"/>
              </a:ext>
            </a:extLst>
          </p:cNvPr>
          <p:cNvSpPr>
            <a:spLocks noGrp="1"/>
          </p:cNvSpPr>
          <p:nvPr>
            <p:ph type="dt" sz="half" idx="10"/>
          </p:nvPr>
        </p:nvSpPr>
        <p:spPr/>
        <p:txBody>
          <a:bodyPr/>
          <a:lstStyle>
            <a:lvl1pPr>
              <a:defRPr/>
            </a:lvl1pPr>
          </a:lstStyle>
          <a:p>
            <a:pPr>
              <a:defRPr/>
            </a:pPr>
            <a:fld id="{6F3DC883-A81F-4151-B55A-661E28F58222}" type="datetimeFigureOut">
              <a:rPr lang="nl-NL"/>
              <a:pPr>
                <a:defRPr/>
              </a:pPr>
              <a:t>14-9-2022</a:t>
            </a:fld>
            <a:endParaRPr lang="nl-NL"/>
          </a:p>
        </p:txBody>
      </p:sp>
      <p:sp>
        <p:nvSpPr>
          <p:cNvPr id="5" name="Tijdelijke aanduiding voor voettekst 4">
            <a:extLst>
              <a:ext uri="{FF2B5EF4-FFF2-40B4-BE49-F238E27FC236}">
                <a16:creationId xmlns:a16="http://schemas.microsoft.com/office/drawing/2014/main" id="{3F649377-F1D4-4DA3-B43B-F0065DC7F3CC}"/>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A326BA29-5F90-4824-A3BD-992610F8B986}"/>
              </a:ext>
            </a:extLst>
          </p:cNvPr>
          <p:cNvSpPr>
            <a:spLocks noGrp="1"/>
          </p:cNvSpPr>
          <p:nvPr>
            <p:ph type="sldNum" sz="quarter" idx="12"/>
          </p:nvPr>
        </p:nvSpPr>
        <p:spPr/>
        <p:txBody>
          <a:bodyPr/>
          <a:lstStyle>
            <a:lvl1pPr>
              <a:defRPr/>
            </a:lvl1pPr>
          </a:lstStyle>
          <a:p>
            <a:pPr>
              <a:defRPr/>
            </a:pPr>
            <a:fld id="{EDF09519-F590-4379-80C1-8305E4A1B4F3}" type="slidenum">
              <a:rPr lang="nl-NL"/>
              <a:pPr>
                <a:defRPr/>
              </a:pPr>
              <a:t>‹nr.›</a:t>
            </a:fld>
            <a:endParaRPr lang="nl-NL"/>
          </a:p>
        </p:txBody>
      </p:sp>
    </p:spTree>
    <p:extLst>
      <p:ext uri="{BB962C8B-B14F-4D97-AF65-F5344CB8AC3E}">
        <p14:creationId xmlns:p14="http://schemas.microsoft.com/office/powerpoint/2010/main" val="3494039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15" name="Rechthoek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dirty="0"/>
          </a:p>
        </p:txBody>
      </p:sp>
      <p:sp useBgFill="1">
        <p:nvSpPr>
          <p:cNvPr id="23" name="Rechthoek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hthoek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hthoek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p:cNvSpPr>
            <a:spLocks noGrp="1"/>
          </p:cNvSpPr>
          <p:nvPr>
            <p:ph type="title"/>
          </p:nvPr>
        </p:nvSpPr>
        <p:spPr>
          <a:xfrm>
            <a:off x="1629156" y="2275165"/>
            <a:ext cx="8933688" cy="2406895"/>
          </a:xfrm>
        </p:spPr>
        <p:txBody>
          <a:bodyPr rtlCol="0"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pPr rtl="0"/>
            <a:r>
              <a:rPr lang="nl-NL" noProof="0"/>
              <a:t>Klik om stijl te bewerken</a:t>
            </a:r>
            <a:endParaRPr lang="nl-NL" noProof="0" dirty="0"/>
          </a:p>
        </p:txBody>
      </p:sp>
      <p:grpSp>
        <p:nvGrpSpPr>
          <p:cNvPr id="16" name="Groe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Rechte verbindingslijn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Rechte verbindingslijn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Rechte verbindingslijn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ijdelijke aanduiding voor tekst 2"/>
          <p:cNvSpPr>
            <a:spLocks noGrp="1"/>
          </p:cNvSpPr>
          <p:nvPr>
            <p:ph type="body" idx="1"/>
          </p:nvPr>
        </p:nvSpPr>
        <p:spPr>
          <a:xfrm>
            <a:off x="1629156" y="4682062"/>
            <a:ext cx="8939784" cy="457200"/>
          </a:xfrm>
        </p:spPr>
        <p:txBody>
          <a:bodyPr rtlCol="0"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nl-NL" noProof="0"/>
              <a:t>Klikken om de tekststijl van het model te bewerken</a:t>
            </a:r>
          </a:p>
        </p:txBody>
      </p:sp>
      <p:sp>
        <p:nvSpPr>
          <p:cNvPr id="4" name="Tijdelijke aanduiding voor datum 3"/>
          <p:cNvSpPr>
            <a:spLocks noGrp="1"/>
          </p:cNvSpPr>
          <p:nvPr>
            <p:ph type="dt" sz="half" idx="10"/>
          </p:nvPr>
        </p:nvSpPr>
        <p:spPr>
          <a:xfrm>
            <a:off x="5318760" y="1344502"/>
            <a:ext cx="1554480" cy="498781"/>
          </a:xfrm>
        </p:spPr>
        <p:txBody>
          <a:bodyPr rtlCol="0"/>
          <a:lstStyle>
            <a:lvl1pPr algn="ctr">
              <a:defRPr lang="en-US" sz="1300" kern="1200" spc="0" baseline="0">
                <a:solidFill>
                  <a:srgbClr val="FFFFFF"/>
                </a:solidFill>
                <a:latin typeface="+mn-lt"/>
                <a:ea typeface="+mn-ea"/>
                <a:cs typeface="+mn-cs"/>
              </a:defRPr>
            </a:lvl1pPr>
          </a:lstStyle>
          <a:p>
            <a:pPr rtl="0"/>
            <a:fld id="{963C739F-3C46-46A3-988F-6F4F509DC40C}" type="datetime1">
              <a:rPr lang="nl-NL" noProof="0" smtClean="0"/>
              <a:t>14-9-2022</a:t>
            </a:fld>
            <a:endParaRPr lang="nl-NL" noProof="0" dirty="0"/>
          </a:p>
        </p:txBody>
      </p:sp>
      <p:sp>
        <p:nvSpPr>
          <p:cNvPr id="5" name="Tijdelijke aanduiding voor voettekst 4"/>
          <p:cNvSpPr>
            <a:spLocks noGrp="1"/>
          </p:cNvSpPr>
          <p:nvPr>
            <p:ph type="ftr" sz="quarter" idx="11"/>
          </p:nvPr>
        </p:nvSpPr>
        <p:spPr>
          <a:xfrm>
            <a:off x="1629157" y="5177408"/>
            <a:ext cx="5660134" cy="228600"/>
          </a:xfrm>
        </p:spPr>
        <p:txBody>
          <a:bodyPr rtlCol="0"/>
          <a:lstStyle>
            <a:lvl1pPr algn="l">
              <a:defRPr>
                <a:solidFill>
                  <a:schemeClr val="tx1">
                    <a:lumMod val="85000"/>
                    <a:lumOff val="15000"/>
                  </a:schemeClr>
                </a:solidFill>
              </a:defRPr>
            </a:lvl1pPr>
          </a:lstStyle>
          <a:p>
            <a:pPr rtl="0"/>
            <a:endParaRPr lang="nl-NL" noProof="0" dirty="0"/>
          </a:p>
        </p:txBody>
      </p:sp>
      <p:sp>
        <p:nvSpPr>
          <p:cNvPr id="6" name="Tijdelijke aanduiding voor dianummer 5"/>
          <p:cNvSpPr>
            <a:spLocks noGrp="1"/>
          </p:cNvSpPr>
          <p:nvPr>
            <p:ph type="sldNum" sz="quarter" idx="12"/>
          </p:nvPr>
        </p:nvSpPr>
        <p:spPr>
          <a:xfrm>
            <a:off x="8604504" y="5177408"/>
            <a:ext cx="1958339" cy="228600"/>
          </a:xfrm>
        </p:spPr>
        <p:txBody>
          <a:bodyPr rtlCol="0"/>
          <a:lstStyle>
            <a:lvl1pPr>
              <a:defRPr>
                <a:solidFill>
                  <a:schemeClr val="tx1">
                    <a:lumMod val="85000"/>
                    <a:lumOff val="15000"/>
                  </a:schemeClr>
                </a:solidFill>
              </a:defRPr>
            </a:lvl1pPr>
          </a:lstStyle>
          <a:p>
            <a:pPr rtl="0"/>
            <a:fld id="{34B7E4EF-A1BD-40F4-AB7B-04F084DD991D}" type="slidenum">
              <a:rPr lang="nl-NL" noProof="0" smtClean="0"/>
              <a:t>‹nr.›</a:t>
            </a:fld>
            <a:endParaRPr lang="nl-NL" noProof="0" dirty="0"/>
          </a:p>
        </p:txBody>
      </p:sp>
    </p:spTree>
    <p:extLst>
      <p:ext uri="{BB962C8B-B14F-4D97-AF65-F5344CB8AC3E}">
        <p14:creationId xmlns:p14="http://schemas.microsoft.com/office/powerpoint/2010/main" val="2169732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8" name="Titel 7"/>
          <p:cNvSpPr>
            <a:spLocks noGrp="1"/>
          </p:cNvSpPr>
          <p:nvPr>
            <p:ph type="title"/>
          </p:nvPr>
        </p:nvSpPr>
        <p:spPr/>
        <p:txBody>
          <a:bodyPr rtlCol="0"/>
          <a:lstStyle/>
          <a:p>
            <a:pPr rtl="0"/>
            <a:r>
              <a:rPr lang="nl-NL" noProof="0"/>
              <a:t>Klik om stijl te bewerken</a:t>
            </a:r>
            <a:endParaRPr lang="nl-NL" noProof="0" dirty="0"/>
          </a:p>
        </p:txBody>
      </p:sp>
      <p:sp>
        <p:nvSpPr>
          <p:cNvPr id="3" name="Tijdelijke aanduiding voor inhoud 2"/>
          <p:cNvSpPr>
            <a:spLocks noGrp="1"/>
          </p:cNvSpPr>
          <p:nvPr>
            <p:ph sz="half" idx="1"/>
          </p:nvPr>
        </p:nvSpPr>
        <p:spPr>
          <a:xfrm>
            <a:off x="1066800" y="2103120"/>
            <a:ext cx="4663440" cy="374904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nl-NL" noProof="0"/>
              <a:t>Klikken om de tekststijl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endParaRPr lang="nl-NL" noProof="0" dirty="0"/>
          </a:p>
        </p:txBody>
      </p:sp>
      <p:sp>
        <p:nvSpPr>
          <p:cNvPr id="4" name="Tijdelijke aanduiding voor inhoud 3"/>
          <p:cNvSpPr>
            <a:spLocks noGrp="1"/>
          </p:cNvSpPr>
          <p:nvPr>
            <p:ph sz="half" idx="2"/>
          </p:nvPr>
        </p:nvSpPr>
        <p:spPr>
          <a:xfrm>
            <a:off x="6461760" y="2103120"/>
            <a:ext cx="4663440" cy="374904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nl-NL" noProof="0"/>
              <a:t>Klikken om de tekststijl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endParaRPr lang="nl-NL" noProof="0" dirty="0"/>
          </a:p>
        </p:txBody>
      </p:sp>
      <p:sp>
        <p:nvSpPr>
          <p:cNvPr id="5" name="Tijdelijke aanduiding voor datum 4"/>
          <p:cNvSpPr>
            <a:spLocks noGrp="1"/>
          </p:cNvSpPr>
          <p:nvPr>
            <p:ph type="dt" sz="half" idx="10"/>
          </p:nvPr>
        </p:nvSpPr>
        <p:spPr/>
        <p:txBody>
          <a:bodyPr rtlCol="0"/>
          <a:lstStyle/>
          <a:p>
            <a:pPr rtl="0"/>
            <a:fld id="{A4A53882-8754-447A-B4DE-46D1E3963A43}" type="datetime1">
              <a:rPr lang="nl-NL" noProof="0" smtClean="0"/>
              <a:t>14-9-2022</a:t>
            </a:fld>
            <a:endParaRPr lang="nl-NL" noProof="0" dirty="0"/>
          </a:p>
        </p:txBody>
      </p:sp>
      <p:sp>
        <p:nvSpPr>
          <p:cNvPr id="6" name="Tijdelijke aanduiding voor voettekst 5"/>
          <p:cNvSpPr>
            <a:spLocks noGrp="1"/>
          </p:cNvSpPr>
          <p:nvPr>
            <p:ph type="ftr" sz="quarter" idx="11"/>
          </p:nvPr>
        </p:nvSpPr>
        <p:spPr/>
        <p:txBody>
          <a:bodyPr rtlCol="0"/>
          <a:lstStyle/>
          <a:p>
            <a:pPr rtl="0"/>
            <a:endParaRPr lang="nl-NL" noProof="0" dirty="0"/>
          </a:p>
        </p:txBody>
      </p:sp>
      <p:sp>
        <p:nvSpPr>
          <p:cNvPr id="7" name="Tijdelijke aanduiding voor dianummer 6"/>
          <p:cNvSpPr>
            <a:spLocks noGrp="1"/>
          </p:cNvSpPr>
          <p:nvPr>
            <p:ph type="sldNum" sz="quarter" idx="12"/>
          </p:nvPr>
        </p:nvSpPr>
        <p:spPr/>
        <p:txBody>
          <a:bodyPr rtlCol="0"/>
          <a:lstStyle/>
          <a:p>
            <a:pPr rtl="0"/>
            <a:fld id="{34B7E4EF-A1BD-40F4-AB7B-04F084DD991D}" type="slidenum">
              <a:rPr lang="nl-NL" noProof="0" smtClean="0"/>
              <a:t>‹nr.›</a:t>
            </a:fld>
            <a:endParaRPr lang="nl-NL" noProof="0" dirty="0"/>
          </a:p>
        </p:txBody>
      </p:sp>
    </p:spTree>
    <p:extLst>
      <p:ext uri="{BB962C8B-B14F-4D97-AF65-F5344CB8AC3E}">
        <p14:creationId xmlns:p14="http://schemas.microsoft.com/office/powerpoint/2010/main" val="3500582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noProof="0"/>
              <a:t>Klik om stijl te bewerken</a:t>
            </a:r>
            <a:endParaRPr lang="nl-NL" noProof="0" dirty="0"/>
          </a:p>
        </p:txBody>
      </p:sp>
      <p:sp>
        <p:nvSpPr>
          <p:cNvPr id="3" name="Tijdelijke aanduiding voor tekst 2"/>
          <p:cNvSpPr>
            <a:spLocks noGrp="1"/>
          </p:cNvSpPr>
          <p:nvPr>
            <p:ph type="body" idx="1"/>
          </p:nvPr>
        </p:nvSpPr>
        <p:spPr>
          <a:xfrm>
            <a:off x="1069848" y="2074334"/>
            <a:ext cx="4663440" cy="640080"/>
          </a:xfrm>
        </p:spPr>
        <p:txBody>
          <a:bodyPr rtlCol="0"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Klikken om de tekststijl van het model te bewerken</a:t>
            </a:r>
          </a:p>
        </p:txBody>
      </p:sp>
      <p:sp>
        <p:nvSpPr>
          <p:cNvPr id="4" name="Tijdelijke aanduiding voor inhoud 3"/>
          <p:cNvSpPr>
            <a:spLocks noGrp="1"/>
          </p:cNvSpPr>
          <p:nvPr>
            <p:ph sz="half" idx="2"/>
          </p:nvPr>
        </p:nvSpPr>
        <p:spPr>
          <a:xfrm>
            <a:off x="1069848" y="2792472"/>
            <a:ext cx="4663440" cy="3163825"/>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nl-NL" noProof="0"/>
              <a:t>Klikken om de tekststijl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endParaRPr lang="nl-NL" noProof="0" dirty="0"/>
          </a:p>
        </p:txBody>
      </p:sp>
      <p:sp>
        <p:nvSpPr>
          <p:cNvPr id="5" name="Tijdelijke aanduiding voor tekst 4"/>
          <p:cNvSpPr>
            <a:spLocks noGrp="1"/>
          </p:cNvSpPr>
          <p:nvPr>
            <p:ph type="body" sz="quarter" idx="3"/>
          </p:nvPr>
        </p:nvSpPr>
        <p:spPr>
          <a:xfrm>
            <a:off x="6458712" y="2074334"/>
            <a:ext cx="4663440" cy="640080"/>
          </a:xfrm>
        </p:spPr>
        <p:txBody>
          <a:bodyPr rtlCol="0"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Klikken om de tekststijl van het model te bewerken</a:t>
            </a:r>
          </a:p>
        </p:txBody>
      </p:sp>
      <p:sp>
        <p:nvSpPr>
          <p:cNvPr id="6" name="Tijdelijke aanduiding voor inhoud 5"/>
          <p:cNvSpPr>
            <a:spLocks noGrp="1"/>
          </p:cNvSpPr>
          <p:nvPr>
            <p:ph sz="quarter" idx="4"/>
          </p:nvPr>
        </p:nvSpPr>
        <p:spPr>
          <a:xfrm>
            <a:off x="6458712" y="2792471"/>
            <a:ext cx="4663440" cy="3164509"/>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nl-NL" noProof="0"/>
              <a:t>Klikken om de tekststijl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endParaRPr lang="nl-NL" noProof="0" dirty="0"/>
          </a:p>
        </p:txBody>
      </p:sp>
      <p:sp>
        <p:nvSpPr>
          <p:cNvPr id="7" name="Tijdelijke aanduiding voor datum 6"/>
          <p:cNvSpPr>
            <a:spLocks noGrp="1"/>
          </p:cNvSpPr>
          <p:nvPr>
            <p:ph type="dt" sz="half" idx="10"/>
          </p:nvPr>
        </p:nvSpPr>
        <p:spPr/>
        <p:txBody>
          <a:bodyPr rtlCol="0"/>
          <a:lstStyle/>
          <a:p>
            <a:pPr rtl="0"/>
            <a:fld id="{999DC6CC-F3DB-4693-A6CA-CCF5736615BA}" type="datetime1">
              <a:rPr lang="nl-NL" noProof="0" smtClean="0"/>
              <a:t>14-9-2022</a:t>
            </a:fld>
            <a:endParaRPr lang="nl-NL" noProof="0" dirty="0"/>
          </a:p>
        </p:txBody>
      </p:sp>
      <p:sp>
        <p:nvSpPr>
          <p:cNvPr id="8" name="Tijdelijke aanduiding voor voettekst 7"/>
          <p:cNvSpPr>
            <a:spLocks noGrp="1"/>
          </p:cNvSpPr>
          <p:nvPr>
            <p:ph type="ftr" sz="quarter" idx="11"/>
          </p:nvPr>
        </p:nvSpPr>
        <p:spPr/>
        <p:txBody>
          <a:bodyPr rtlCol="0"/>
          <a:lstStyle/>
          <a:p>
            <a:pPr rtl="0"/>
            <a:endParaRPr lang="nl-NL" noProof="0" dirty="0"/>
          </a:p>
        </p:txBody>
      </p:sp>
      <p:sp>
        <p:nvSpPr>
          <p:cNvPr id="9" name="Tijdelijke aanduiding voor dianummer 8"/>
          <p:cNvSpPr>
            <a:spLocks noGrp="1"/>
          </p:cNvSpPr>
          <p:nvPr>
            <p:ph type="sldNum" sz="quarter" idx="12"/>
          </p:nvPr>
        </p:nvSpPr>
        <p:spPr/>
        <p:txBody>
          <a:bodyPr rtlCol="0"/>
          <a:lstStyle/>
          <a:p>
            <a:pPr rtl="0"/>
            <a:fld id="{34B7E4EF-A1BD-40F4-AB7B-04F084DD991D}" type="slidenum">
              <a:rPr lang="nl-NL" noProof="0" smtClean="0"/>
              <a:t>‹nr.›</a:t>
            </a:fld>
            <a:endParaRPr lang="nl-NL" noProof="0" dirty="0"/>
          </a:p>
        </p:txBody>
      </p:sp>
    </p:spTree>
    <p:extLst>
      <p:ext uri="{BB962C8B-B14F-4D97-AF65-F5344CB8AC3E}">
        <p14:creationId xmlns:p14="http://schemas.microsoft.com/office/powerpoint/2010/main" val="1020732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noProof="0"/>
              <a:t>Klik om stijl te bewerken</a:t>
            </a:r>
            <a:endParaRPr lang="nl-NL" noProof="0" dirty="0"/>
          </a:p>
        </p:txBody>
      </p:sp>
      <p:sp>
        <p:nvSpPr>
          <p:cNvPr id="3" name="Tijdelijke aanduiding voor datum 2"/>
          <p:cNvSpPr>
            <a:spLocks noGrp="1"/>
          </p:cNvSpPr>
          <p:nvPr>
            <p:ph type="dt" sz="half" idx="10"/>
          </p:nvPr>
        </p:nvSpPr>
        <p:spPr/>
        <p:txBody>
          <a:bodyPr rtlCol="0"/>
          <a:lstStyle/>
          <a:p>
            <a:pPr rtl="0"/>
            <a:fld id="{EB738E89-4078-4BE6-B278-9066E07C4A8E}" type="datetime1">
              <a:rPr lang="nl-NL" noProof="0" smtClean="0"/>
              <a:t>14-9-2022</a:t>
            </a:fld>
            <a:endParaRPr lang="nl-NL" noProof="0" dirty="0"/>
          </a:p>
        </p:txBody>
      </p:sp>
      <p:sp>
        <p:nvSpPr>
          <p:cNvPr id="4" name="Tijdelijke aanduiding voor voettekst 3"/>
          <p:cNvSpPr>
            <a:spLocks noGrp="1"/>
          </p:cNvSpPr>
          <p:nvPr>
            <p:ph type="ftr" sz="quarter" idx="11"/>
          </p:nvPr>
        </p:nvSpPr>
        <p:spPr/>
        <p:txBody>
          <a:bodyPr rtlCol="0"/>
          <a:lstStyle/>
          <a:p>
            <a:pPr rtl="0"/>
            <a:endParaRPr lang="nl-NL" noProof="0" dirty="0"/>
          </a:p>
        </p:txBody>
      </p:sp>
      <p:sp>
        <p:nvSpPr>
          <p:cNvPr id="5" name="Tijdelijke aanduiding voor dianummer 4"/>
          <p:cNvSpPr>
            <a:spLocks noGrp="1"/>
          </p:cNvSpPr>
          <p:nvPr>
            <p:ph type="sldNum" sz="quarter" idx="12"/>
          </p:nvPr>
        </p:nvSpPr>
        <p:spPr/>
        <p:txBody>
          <a:bodyPr rtlCol="0"/>
          <a:lstStyle/>
          <a:p>
            <a:pPr rtl="0"/>
            <a:fld id="{34B7E4EF-A1BD-40F4-AB7B-04F084DD991D}" type="slidenum">
              <a:rPr lang="nl-NL" noProof="0" smtClean="0"/>
              <a:t>‹nr.›</a:t>
            </a:fld>
            <a:endParaRPr lang="nl-NL" noProof="0" dirty="0"/>
          </a:p>
        </p:txBody>
      </p:sp>
    </p:spTree>
    <p:extLst>
      <p:ext uri="{BB962C8B-B14F-4D97-AF65-F5344CB8AC3E}">
        <p14:creationId xmlns:p14="http://schemas.microsoft.com/office/powerpoint/2010/main" val="1073587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rtlCol="0"/>
          <a:lstStyle/>
          <a:p>
            <a:pPr rtl="0"/>
            <a:fld id="{83ABAD27-653C-4BF7-94C2-C8CA0646FFC5}" type="datetime1">
              <a:rPr lang="nl-NL" noProof="0" smtClean="0"/>
              <a:t>14-9-2022</a:t>
            </a:fld>
            <a:endParaRPr lang="nl-NL" noProof="0" dirty="0"/>
          </a:p>
        </p:txBody>
      </p:sp>
      <p:sp>
        <p:nvSpPr>
          <p:cNvPr id="3" name="Tijdelijke aanduiding voor voettekst 2"/>
          <p:cNvSpPr>
            <a:spLocks noGrp="1"/>
          </p:cNvSpPr>
          <p:nvPr>
            <p:ph type="ftr" sz="quarter" idx="11"/>
          </p:nvPr>
        </p:nvSpPr>
        <p:spPr/>
        <p:txBody>
          <a:bodyPr rtlCol="0"/>
          <a:lstStyle/>
          <a:p>
            <a:pPr rtl="0"/>
            <a:endParaRPr lang="nl-NL" noProof="0" dirty="0"/>
          </a:p>
        </p:txBody>
      </p:sp>
      <p:sp>
        <p:nvSpPr>
          <p:cNvPr id="4" name="Tijdelijke aanduiding voor dianummer 3"/>
          <p:cNvSpPr>
            <a:spLocks noGrp="1"/>
          </p:cNvSpPr>
          <p:nvPr>
            <p:ph type="sldNum" sz="quarter" idx="12"/>
          </p:nvPr>
        </p:nvSpPr>
        <p:spPr/>
        <p:txBody>
          <a:bodyPr rtlCol="0"/>
          <a:lstStyle/>
          <a:p>
            <a:pPr rtl="0"/>
            <a:fld id="{34B7E4EF-A1BD-40F4-AB7B-04F084DD991D}" type="slidenum">
              <a:rPr lang="nl-NL" noProof="0" smtClean="0"/>
              <a:t>‹nr.›</a:t>
            </a:fld>
            <a:endParaRPr lang="nl-NL" noProof="0" dirty="0"/>
          </a:p>
        </p:txBody>
      </p:sp>
    </p:spTree>
    <p:extLst>
      <p:ext uri="{BB962C8B-B14F-4D97-AF65-F5344CB8AC3E}">
        <p14:creationId xmlns:p14="http://schemas.microsoft.com/office/powerpoint/2010/main" val="2375327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hthoek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el 1"/>
          <p:cNvSpPr>
            <a:spLocks noGrp="1"/>
          </p:cNvSpPr>
          <p:nvPr>
            <p:ph type="title"/>
          </p:nvPr>
        </p:nvSpPr>
        <p:spPr>
          <a:xfrm>
            <a:off x="8458200" y="607392"/>
            <a:ext cx="3161963" cy="1645920"/>
          </a:xfrm>
        </p:spPr>
        <p:txBody>
          <a:bodyPr rtlCol="0"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pPr rtl="0"/>
            <a:r>
              <a:rPr lang="nl-NL" noProof="0"/>
              <a:t>Klik om stijl te bewerken</a:t>
            </a:r>
            <a:endParaRPr lang="nl-NL" noProof="0" dirty="0"/>
          </a:p>
        </p:txBody>
      </p:sp>
      <p:sp>
        <p:nvSpPr>
          <p:cNvPr id="3" name="Tijdelijke aanduiding voor inhoud 2"/>
          <p:cNvSpPr>
            <a:spLocks noGrp="1"/>
          </p:cNvSpPr>
          <p:nvPr>
            <p:ph idx="1"/>
          </p:nvPr>
        </p:nvSpPr>
        <p:spPr>
          <a:xfrm>
            <a:off x="685800" y="609600"/>
            <a:ext cx="6858000" cy="5334000"/>
          </a:xfrm>
        </p:spPr>
        <p:txBody>
          <a:bodyPr rtlCol="0"/>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nl-NL" noProof="0"/>
              <a:t>Klikken om de tekststijl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endParaRPr lang="nl-NL" noProof="0" dirty="0"/>
          </a:p>
        </p:txBody>
      </p:sp>
      <p:sp>
        <p:nvSpPr>
          <p:cNvPr id="4" name="Tijdelijke aanduiding voor tekst 3"/>
          <p:cNvSpPr>
            <a:spLocks noGrp="1"/>
          </p:cNvSpPr>
          <p:nvPr>
            <p:ph type="body" sz="half" idx="2"/>
          </p:nvPr>
        </p:nvSpPr>
        <p:spPr>
          <a:xfrm>
            <a:off x="8458200" y="2336800"/>
            <a:ext cx="3161963" cy="3606800"/>
          </a:xfrm>
        </p:spPr>
        <p:txBody>
          <a:bodyPr rtlCol="0">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nl-NL" noProof="0"/>
              <a:t>Klikken om de tekststijl van het model te bewerken</a:t>
            </a:r>
          </a:p>
        </p:txBody>
      </p:sp>
      <p:sp>
        <p:nvSpPr>
          <p:cNvPr id="8" name="Tijdelijke aanduiding voor datum 7"/>
          <p:cNvSpPr>
            <a:spLocks noGrp="1"/>
          </p:cNvSpPr>
          <p:nvPr>
            <p:ph type="dt" sz="half" idx="10"/>
          </p:nvPr>
        </p:nvSpPr>
        <p:spPr>
          <a:xfrm>
            <a:off x="5588000" y="6035040"/>
            <a:ext cx="1955800" cy="365760"/>
          </a:xfrm>
        </p:spPr>
        <p:txBody>
          <a:bodyPr rtlCol="0"/>
          <a:lstStyle>
            <a:lvl1pPr>
              <a:defRPr>
                <a:solidFill>
                  <a:schemeClr val="tx1">
                    <a:lumMod val="85000"/>
                    <a:lumOff val="15000"/>
                  </a:schemeClr>
                </a:solidFill>
              </a:defRPr>
            </a:lvl1pPr>
          </a:lstStyle>
          <a:p>
            <a:pPr rtl="0"/>
            <a:fld id="{2E4AD147-3D3E-46DF-9183-D199DD7675BE}" type="datetime1">
              <a:rPr lang="nl-NL" noProof="0" smtClean="0"/>
              <a:t>14-9-2022</a:t>
            </a:fld>
            <a:endParaRPr lang="nl-NL" noProof="0" dirty="0"/>
          </a:p>
        </p:txBody>
      </p:sp>
      <p:sp>
        <p:nvSpPr>
          <p:cNvPr id="9" name="Tijdelijke aanduiding voor voettekst 8"/>
          <p:cNvSpPr>
            <a:spLocks noGrp="1"/>
          </p:cNvSpPr>
          <p:nvPr>
            <p:ph type="ftr" sz="quarter" idx="11"/>
          </p:nvPr>
        </p:nvSpPr>
        <p:spPr>
          <a:xfrm>
            <a:off x="685801" y="6035040"/>
            <a:ext cx="4584700" cy="365760"/>
          </a:xfrm>
        </p:spPr>
        <p:txBody>
          <a:bodyPr rtlCol="0"/>
          <a:lstStyle>
            <a:lvl1pPr algn="l">
              <a:defRPr/>
            </a:lvl1pPr>
          </a:lstStyle>
          <a:p>
            <a:pPr rtl="0"/>
            <a:endParaRPr lang="nl-NL" noProof="0" dirty="0"/>
          </a:p>
        </p:txBody>
      </p:sp>
      <p:sp>
        <p:nvSpPr>
          <p:cNvPr id="11" name="Tijdelijke aanduiding voor dianummer 10"/>
          <p:cNvSpPr>
            <a:spLocks noGrp="1"/>
          </p:cNvSpPr>
          <p:nvPr>
            <p:ph type="sldNum" sz="quarter" idx="12"/>
          </p:nvPr>
        </p:nvSpPr>
        <p:spPr>
          <a:xfrm>
            <a:off x="10396728" y="6035040"/>
            <a:ext cx="1223435" cy="365760"/>
          </a:xfrm>
        </p:spPr>
        <p:txBody>
          <a:bodyPr rtlCol="0"/>
          <a:lstStyle>
            <a:lvl1pPr>
              <a:defRPr>
                <a:solidFill>
                  <a:schemeClr val="tx1">
                    <a:lumMod val="85000"/>
                    <a:lumOff val="15000"/>
                  </a:schemeClr>
                </a:solidFill>
              </a:defRPr>
            </a:lvl1pPr>
          </a:lstStyle>
          <a:p>
            <a:pPr rtl="0"/>
            <a:fld id="{34B7E4EF-A1BD-40F4-AB7B-04F084DD991D}" type="slidenum">
              <a:rPr lang="nl-NL" noProof="0" smtClean="0"/>
              <a:t>‹nr.›</a:t>
            </a:fld>
            <a:endParaRPr lang="nl-NL" noProof="0" dirty="0"/>
          </a:p>
        </p:txBody>
      </p:sp>
    </p:spTree>
    <p:extLst>
      <p:ext uri="{BB962C8B-B14F-4D97-AF65-F5344CB8AC3E}">
        <p14:creationId xmlns:p14="http://schemas.microsoft.com/office/powerpoint/2010/main" val="2432160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ijdelijke aanduiding voor afbeelding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nl-NL" noProof="0"/>
              <a:t>Klik op het pictogram als u een afbeelding wilt toevoegen</a:t>
            </a:r>
            <a:endParaRPr lang="nl-NL" noProof="0" dirty="0"/>
          </a:p>
        </p:txBody>
      </p:sp>
      <p:sp>
        <p:nvSpPr>
          <p:cNvPr id="5" name="Tijdelijke aanduiding voor datum 4"/>
          <p:cNvSpPr>
            <a:spLocks noGrp="1"/>
          </p:cNvSpPr>
          <p:nvPr>
            <p:ph type="dt" sz="half" idx="10"/>
          </p:nvPr>
        </p:nvSpPr>
        <p:spPr>
          <a:xfrm>
            <a:off x="5662337" y="6035040"/>
            <a:ext cx="2071963" cy="365760"/>
          </a:xfrm>
        </p:spPr>
        <p:txBody>
          <a:bodyPr rtlCol="0"/>
          <a:lstStyle>
            <a:lvl1pPr>
              <a:defRPr b="1">
                <a:solidFill>
                  <a:srgbClr val="FFFFFF"/>
                </a:solidFill>
                <a:effectLst>
                  <a:outerShdw blurRad="19050" dist="6350" dir="2700000" algn="tl" rotWithShape="0">
                    <a:prstClr val="black">
                      <a:alpha val="40000"/>
                    </a:prstClr>
                  </a:outerShdw>
                </a:effectLst>
              </a:defRPr>
            </a:lvl1pPr>
          </a:lstStyle>
          <a:p>
            <a:pPr rtl="0"/>
            <a:fld id="{601F02BC-D398-4A01-9B8A-F48CECBF3668}" type="datetime1">
              <a:rPr lang="nl-NL" noProof="0" smtClean="0"/>
              <a:t>14-9-2022</a:t>
            </a:fld>
            <a:endParaRPr lang="nl-NL" noProof="0" dirty="0"/>
          </a:p>
        </p:txBody>
      </p:sp>
      <p:sp>
        <p:nvSpPr>
          <p:cNvPr id="6" name="Tijdelijke aanduiding voor voettekst 5"/>
          <p:cNvSpPr>
            <a:spLocks noGrp="1"/>
          </p:cNvSpPr>
          <p:nvPr>
            <p:ph type="ftr" sz="quarter" idx="11"/>
          </p:nvPr>
        </p:nvSpPr>
        <p:spPr>
          <a:xfrm>
            <a:off x="612648" y="6035040"/>
            <a:ext cx="4588002" cy="365760"/>
          </a:xfrm>
        </p:spPr>
        <p:txBody>
          <a:bodyPr rtlCol="0"/>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rtl="0"/>
            <a:endParaRPr lang="nl-NL" noProof="0" dirty="0"/>
          </a:p>
        </p:txBody>
      </p:sp>
      <p:sp>
        <p:nvSpPr>
          <p:cNvPr id="7" name="Tijdelijke aanduiding voor dianummer 6"/>
          <p:cNvSpPr>
            <a:spLocks noGrp="1"/>
          </p:cNvSpPr>
          <p:nvPr>
            <p:ph type="sldNum" sz="quarter" idx="12"/>
          </p:nvPr>
        </p:nvSpPr>
        <p:spPr>
          <a:xfrm>
            <a:off x="10396728" y="6035040"/>
            <a:ext cx="1225296" cy="365760"/>
          </a:xfrm>
        </p:spPr>
        <p:txBody>
          <a:bodyPr rtlCol="0"/>
          <a:lstStyle/>
          <a:p>
            <a:pPr rtl="0"/>
            <a:fld id="{34B7E4EF-A1BD-40F4-AB7B-04F084DD991D}" type="slidenum">
              <a:rPr lang="nl-NL" noProof="0" smtClean="0"/>
              <a:t>‹nr.›</a:t>
            </a:fld>
            <a:endParaRPr lang="nl-NL" noProof="0" dirty="0"/>
          </a:p>
        </p:txBody>
      </p:sp>
      <p:sp>
        <p:nvSpPr>
          <p:cNvPr id="12" name="Rechthoek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el 1"/>
          <p:cNvSpPr>
            <a:spLocks noGrp="1"/>
          </p:cNvSpPr>
          <p:nvPr>
            <p:ph type="title"/>
          </p:nvPr>
        </p:nvSpPr>
        <p:spPr>
          <a:xfrm>
            <a:off x="8477250" y="603504"/>
            <a:ext cx="3144774" cy="1645920"/>
          </a:xfrm>
        </p:spPr>
        <p:txBody>
          <a:bodyPr rtlCol="0" anchor="b">
            <a:noAutofit/>
          </a:bodyPr>
          <a:lstStyle>
            <a:lvl1pPr algn="l">
              <a:lnSpc>
                <a:spcPct val="100000"/>
              </a:lnSpc>
              <a:defRPr sz="3200" b="0">
                <a:solidFill>
                  <a:schemeClr val="tx1"/>
                </a:solidFill>
                <a:latin typeface="+mj-lt"/>
              </a:defRPr>
            </a:lvl1pPr>
          </a:lstStyle>
          <a:p>
            <a:pPr rtl="0"/>
            <a:r>
              <a:rPr lang="nl-NL" noProof="0"/>
              <a:t>Klik om stijl te bewerken</a:t>
            </a:r>
            <a:endParaRPr lang="nl-NL" noProof="0" dirty="0"/>
          </a:p>
        </p:txBody>
      </p:sp>
      <p:sp>
        <p:nvSpPr>
          <p:cNvPr id="4" name="Tijdelijke aanduiding voor tekst 3"/>
          <p:cNvSpPr>
            <a:spLocks noGrp="1"/>
          </p:cNvSpPr>
          <p:nvPr>
            <p:ph type="body" sz="half" idx="2"/>
          </p:nvPr>
        </p:nvSpPr>
        <p:spPr>
          <a:xfrm>
            <a:off x="8477250" y="2386584"/>
            <a:ext cx="3144774" cy="3511296"/>
          </a:xfrm>
        </p:spPr>
        <p:txBody>
          <a:bodyPr rtlCol="0">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nl-NL" noProof="0"/>
              <a:t>Klikken om de tekststijl van het model te bewerken</a:t>
            </a:r>
          </a:p>
        </p:txBody>
      </p:sp>
    </p:spTree>
    <p:extLst>
      <p:ext uri="{BB962C8B-B14F-4D97-AF65-F5344CB8AC3E}">
        <p14:creationId xmlns:p14="http://schemas.microsoft.com/office/powerpoint/2010/main" val="2099103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2.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hthoek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dirty="0"/>
          </a:p>
        </p:txBody>
      </p:sp>
      <p:sp>
        <p:nvSpPr>
          <p:cNvPr id="7" name="Rechthoek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hthoek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jdelijke aanduiding voor titel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pPr rtl="0"/>
            <a:r>
              <a:rPr lang="nl-NL" noProof="0" dirty="0"/>
              <a:t>Klik om de titelstijl van het model te bewerken</a:t>
            </a:r>
          </a:p>
        </p:txBody>
      </p:sp>
      <p:sp>
        <p:nvSpPr>
          <p:cNvPr id="3" name="Tijdelijke aanduiding voor tekst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rtl="0"/>
            <a:r>
              <a:rPr lang="nl-NL" noProof="0" dirty="0"/>
              <a:t>Klik om de tekststijlen van het model te bewerken</a:t>
            </a:r>
          </a:p>
          <a:p>
            <a:pPr lvl="1" rtl="0"/>
            <a:r>
              <a:rPr lang="nl-NL" noProof="0" dirty="0"/>
              <a:t>Tweede niveau</a:t>
            </a:r>
          </a:p>
          <a:p>
            <a:pPr lvl="2" rtl="0"/>
            <a:r>
              <a:rPr lang="nl-NL" noProof="0" dirty="0"/>
              <a:t>Derde niveau</a:t>
            </a:r>
          </a:p>
          <a:p>
            <a:pPr lvl="3" rtl="0"/>
            <a:r>
              <a:rPr lang="nl-NL" noProof="0" dirty="0"/>
              <a:t>Vierde niveau</a:t>
            </a:r>
          </a:p>
          <a:p>
            <a:pPr lvl="4" rtl="0"/>
            <a:r>
              <a:rPr lang="nl-NL" noProof="0" dirty="0"/>
              <a:t>Vijfde niveau</a:t>
            </a:r>
          </a:p>
        </p:txBody>
      </p:sp>
      <p:sp>
        <p:nvSpPr>
          <p:cNvPr id="4" name="Tijdelijke aanduiding voor datum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pPr rtl="0"/>
            <a:fld id="{B465149C-8CC6-4C6C-9991-2BFAA5A8EBB6}" type="datetime1">
              <a:rPr lang="nl-NL" noProof="0" smtClean="0"/>
              <a:t>14-9-2022</a:t>
            </a:fld>
            <a:endParaRPr lang="nl-NL" noProof="0" dirty="0"/>
          </a:p>
        </p:txBody>
      </p:sp>
      <p:sp>
        <p:nvSpPr>
          <p:cNvPr id="5" name="Tijdelijke aanduiding voor voettekst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pPr rtl="0"/>
            <a:endParaRPr lang="nl-NL" noProof="0" dirty="0"/>
          </a:p>
        </p:txBody>
      </p:sp>
      <p:sp>
        <p:nvSpPr>
          <p:cNvPr id="6" name="Tijdelijke aanduiding voor dianumm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pPr rtl="0"/>
            <a:fld id="{34B7E4EF-A1BD-40F4-AB7B-04F084DD991D}" type="slidenum">
              <a:rPr lang="nl-NL" noProof="0" smtClean="0"/>
              <a:t>‹nr.›</a:t>
            </a:fld>
            <a:endParaRPr lang="nl-NL" noProof="0" dirty="0"/>
          </a:p>
        </p:txBody>
      </p:sp>
    </p:spTree>
    <p:extLst>
      <p:ext uri="{BB962C8B-B14F-4D97-AF65-F5344CB8AC3E}">
        <p14:creationId xmlns:p14="http://schemas.microsoft.com/office/powerpoint/2010/main" val="2720901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ijdelijke aanduiding voor titel 1">
            <a:extLst>
              <a:ext uri="{FF2B5EF4-FFF2-40B4-BE49-F238E27FC236}">
                <a16:creationId xmlns:a16="http://schemas.microsoft.com/office/drawing/2014/main" id="{A121B11F-30EF-4607-AA3E-5A252F695717}"/>
              </a:ext>
            </a:extLst>
          </p:cNvPr>
          <p:cNvSpPr>
            <a:spLocks noGrp="1" noChangeArrowheads="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a:t>Klik om stijl te bewerken</a:t>
            </a:r>
          </a:p>
        </p:txBody>
      </p:sp>
      <p:sp>
        <p:nvSpPr>
          <p:cNvPr id="2051" name="Tijdelijke aanduiding voor tekst 2">
            <a:extLst>
              <a:ext uri="{FF2B5EF4-FFF2-40B4-BE49-F238E27FC236}">
                <a16:creationId xmlns:a16="http://schemas.microsoft.com/office/drawing/2014/main" id="{E0A12D63-235F-44F3-A247-B53E69B60955}"/>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Tekststijl van het model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4" name="Tijdelijke aanduiding voor datum 3">
            <a:extLst>
              <a:ext uri="{FF2B5EF4-FFF2-40B4-BE49-F238E27FC236}">
                <a16:creationId xmlns:a16="http://schemas.microsoft.com/office/drawing/2014/main" id="{19517DF4-203C-48C6-B3AA-EF07ADD2FC1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16795703-8AB1-4E38-A38A-7A785FB1E6EE}" type="datetimeFigureOut">
              <a:rPr lang="nl-NL"/>
              <a:pPr>
                <a:defRPr/>
              </a:pPr>
              <a:t>14-9-2022</a:t>
            </a:fld>
            <a:endParaRPr lang="nl-NL"/>
          </a:p>
        </p:txBody>
      </p:sp>
      <p:sp>
        <p:nvSpPr>
          <p:cNvPr id="5" name="Tijdelijke aanduiding voor voettekst 4">
            <a:extLst>
              <a:ext uri="{FF2B5EF4-FFF2-40B4-BE49-F238E27FC236}">
                <a16:creationId xmlns:a16="http://schemas.microsoft.com/office/drawing/2014/main" id="{FB5EFC36-6648-48E2-A58F-113E034ED590}"/>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nl-NL"/>
          </a:p>
        </p:txBody>
      </p:sp>
      <p:sp>
        <p:nvSpPr>
          <p:cNvPr id="6" name="Tijdelijke aanduiding voor dianummer 5">
            <a:extLst>
              <a:ext uri="{FF2B5EF4-FFF2-40B4-BE49-F238E27FC236}">
                <a16:creationId xmlns:a16="http://schemas.microsoft.com/office/drawing/2014/main" id="{C3AE94E5-87CF-4893-BED6-8D2492B2291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A4DC2F06-2C25-4055-BA2D-CA700D5610D0}" type="slidenum">
              <a:rPr lang="nl-NL"/>
              <a:pPr>
                <a:defRPr/>
              </a:pPr>
              <a:t>‹nr.›</a:t>
            </a:fld>
            <a:endParaRPr lang="nl-NL"/>
          </a:p>
        </p:txBody>
      </p:sp>
    </p:spTree>
    <p:extLst>
      <p:ext uri="{BB962C8B-B14F-4D97-AF65-F5344CB8AC3E}">
        <p14:creationId xmlns:p14="http://schemas.microsoft.com/office/powerpoint/2010/main" val="3713830504"/>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4.jp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0.xml"/><Relationship Id="rId4" Type="http://schemas.openxmlformats.org/officeDocument/2006/relationships/comments" Target="../comments/comment1.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10.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jpg"/><Relationship Id="rId12" Type="http://schemas.openxmlformats.org/officeDocument/2006/relationships/image" Target="../media/image4.jp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9.jpg"/><Relationship Id="rId11" Type="http://schemas.openxmlformats.org/officeDocument/2006/relationships/image" Target="../media/image14.jpg"/><Relationship Id="rId5" Type="http://schemas.openxmlformats.org/officeDocument/2006/relationships/image" Target="../media/image8.jpg"/><Relationship Id="rId10" Type="http://schemas.openxmlformats.org/officeDocument/2006/relationships/image" Target="../media/image13.jpg"/><Relationship Id="rId4" Type="http://schemas.openxmlformats.org/officeDocument/2006/relationships/image" Target="../media/image7.jpg"/><Relationship Id="rId9" Type="http://schemas.openxmlformats.org/officeDocument/2006/relationships/image" Target="../media/image12.jpg"/></Relationships>
</file>

<file path=ppt/slides/_rels/slide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0.xml"/><Relationship Id="rId6" Type="http://schemas.openxmlformats.org/officeDocument/2006/relationships/image" Target="../media/image27.png"/><Relationship Id="rId5" Type="http://schemas.openxmlformats.org/officeDocument/2006/relationships/customXml" Target="../ink/ink1.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Afbeelding 7" descr="illustraties van bloem">
            <a:extLst>
              <a:ext uri="{FF2B5EF4-FFF2-40B4-BE49-F238E27FC236}">
                <a16:creationId xmlns:a16="http://schemas.microsoft.com/office/drawing/2014/main" id="{46768272-0F6A-4E58-A45C-F10D015D895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 y="-839"/>
            <a:ext cx="12191980" cy="6858000"/>
          </a:xfrm>
          <a:prstGeom prst="rect">
            <a:avLst/>
          </a:prstGeom>
        </p:spPr>
      </p:pic>
      <p:sp useBgFill="1">
        <p:nvSpPr>
          <p:cNvPr id="73" name="Rechthoek 72">
            <a:extLst>
              <a:ext uri="{FF2B5EF4-FFF2-40B4-BE49-F238E27FC236}">
                <a16:creationId xmlns:a16="http://schemas.microsoft.com/office/drawing/2014/main" id="{BF9FFE17-DE95-4821-ACC1-B90C95449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75" name="Rechthoek 74">
            <a:extLst>
              <a:ext uri="{FF2B5EF4-FFF2-40B4-BE49-F238E27FC236}">
                <a16:creationId xmlns:a16="http://schemas.microsoft.com/office/drawing/2014/main" id="{03CF76AF-FF72-4430-A772-058403290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2" name="Titel 1">
            <a:extLst>
              <a:ext uri="{FF2B5EF4-FFF2-40B4-BE49-F238E27FC236}">
                <a16:creationId xmlns:a16="http://schemas.microsoft.com/office/drawing/2014/main" id="{18C3B467-088C-4F3D-A9A7-105C4E1E20CD}"/>
              </a:ext>
            </a:extLst>
          </p:cNvPr>
          <p:cNvSpPr>
            <a:spLocks noGrp="1"/>
          </p:cNvSpPr>
          <p:nvPr>
            <p:ph type="ctrTitle"/>
          </p:nvPr>
        </p:nvSpPr>
        <p:spPr>
          <a:xfrm>
            <a:off x="1771132" y="2091263"/>
            <a:ext cx="8649738" cy="2590800"/>
          </a:xfrm>
        </p:spPr>
        <p:txBody>
          <a:bodyPr rtlCol="0">
            <a:normAutofit/>
          </a:bodyPr>
          <a:lstStyle/>
          <a:p>
            <a:r>
              <a:rPr lang="nl-NL" sz="6800" dirty="0"/>
              <a:t>Bijen vriendelijk Tuinieren</a:t>
            </a:r>
          </a:p>
        </p:txBody>
      </p:sp>
      <p:sp>
        <p:nvSpPr>
          <p:cNvPr id="3" name="Subtitel 2">
            <a:extLst>
              <a:ext uri="{FF2B5EF4-FFF2-40B4-BE49-F238E27FC236}">
                <a16:creationId xmlns:a16="http://schemas.microsoft.com/office/drawing/2014/main" id="{C8722DDC-8EEE-4A06-8DFE-B44871EAA2CF}"/>
              </a:ext>
            </a:extLst>
          </p:cNvPr>
          <p:cNvSpPr>
            <a:spLocks noGrp="1"/>
          </p:cNvSpPr>
          <p:nvPr>
            <p:ph type="subTitle" idx="1"/>
          </p:nvPr>
        </p:nvSpPr>
        <p:spPr>
          <a:xfrm>
            <a:off x="1771130" y="4682062"/>
            <a:ext cx="8652788" cy="457201"/>
          </a:xfrm>
        </p:spPr>
        <p:txBody>
          <a:bodyPr rtlCol="0">
            <a:normAutofit/>
          </a:bodyPr>
          <a:lstStyle/>
          <a:p>
            <a:pPr rtl="0">
              <a:spcAft>
                <a:spcPts val="600"/>
              </a:spcAft>
            </a:pPr>
            <a:r>
              <a:rPr lang="nl-NL" sz="1800" dirty="0"/>
              <a:t>Falco Bloemendal</a:t>
            </a:r>
          </a:p>
        </p:txBody>
      </p:sp>
      <p:sp>
        <p:nvSpPr>
          <p:cNvPr id="77" name="Rechthoek 76">
            <a:extLst>
              <a:ext uri="{FF2B5EF4-FFF2-40B4-BE49-F238E27FC236}">
                <a16:creationId xmlns:a16="http://schemas.microsoft.com/office/drawing/2014/main" id="{0B1C8180-2FDD-4202-8C45-4057CB1AB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9" name="Rechte verbindingslijn 78">
            <a:extLst>
              <a:ext uri="{FF2B5EF4-FFF2-40B4-BE49-F238E27FC236}">
                <a16:creationId xmlns:a16="http://schemas.microsoft.com/office/drawing/2014/main" id="{D6E86CC6-13EA-4A88-86AD-CF27BF52CC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1" name="Rechte verbindingslijn 80">
            <a:extLst>
              <a:ext uri="{FF2B5EF4-FFF2-40B4-BE49-F238E27FC236}">
                <a16:creationId xmlns:a16="http://schemas.microsoft.com/office/drawing/2014/main" id="{3F80B441-4F7D-4B40-8A13-FED03A1F3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3" name="Rechte verbindingslijn 82">
            <a:extLst>
              <a:ext uri="{FF2B5EF4-FFF2-40B4-BE49-F238E27FC236}">
                <a16:creationId xmlns:a16="http://schemas.microsoft.com/office/drawing/2014/main" id="{70C7FD1A-44B1-4E4C-B0C9-A8103DCCDCC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5" name="Afbeelding 4">
            <a:extLst>
              <a:ext uri="{FF2B5EF4-FFF2-40B4-BE49-F238E27FC236}">
                <a16:creationId xmlns:a16="http://schemas.microsoft.com/office/drawing/2014/main" id="{7125CBE8-1CC6-71AF-B3B9-E5F154A5B9CD}"/>
              </a:ext>
            </a:extLst>
          </p:cNvPr>
          <p:cNvPicPr>
            <a:picLocks noChangeAspect="1"/>
          </p:cNvPicPr>
          <p:nvPr/>
        </p:nvPicPr>
        <p:blipFill>
          <a:blip r:embed="rId5"/>
          <a:stretch>
            <a:fillRect/>
          </a:stretch>
        </p:blipFill>
        <p:spPr>
          <a:xfrm>
            <a:off x="9151424" y="4366726"/>
            <a:ext cx="1592775" cy="956077"/>
          </a:xfrm>
          <a:prstGeom prst="rect">
            <a:avLst/>
          </a:prstGeom>
        </p:spPr>
      </p:pic>
    </p:spTree>
    <p:extLst>
      <p:ext uri="{BB962C8B-B14F-4D97-AF65-F5344CB8AC3E}">
        <p14:creationId xmlns:p14="http://schemas.microsoft.com/office/powerpoint/2010/main" val="42028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A48D82-0ECD-47A3-B764-97560499699D}"/>
              </a:ext>
            </a:extLst>
          </p:cNvPr>
          <p:cNvPicPr>
            <a:picLocks noChangeAspect="1"/>
          </p:cNvPicPr>
          <p:nvPr/>
        </p:nvPicPr>
        <p:blipFill>
          <a:blip r:embed="rId2"/>
          <a:stretch>
            <a:fillRect/>
          </a:stretch>
        </p:blipFill>
        <p:spPr>
          <a:xfrm>
            <a:off x="10325100" y="917137"/>
            <a:ext cx="1504950" cy="847072"/>
          </a:xfrm>
          <a:prstGeom prst="rect">
            <a:avLst/>
          </a:prstGeom>
        </p:spPr>
      </p:pic>
      <p:pic>
        <p:nvPicPr>
          <p:cNvPr id="5" name="Picture 4">
            <a:extLst>
              <a:ext uri="{FF2B5EF4-FFF2-40B4-BE49-F238E27FC236}">
                <a16:creationId xmlns:a16="http://schemas.microsoft.com/office/drawing/2014/main" id="{CB5F9F88-7BEB-43FE-8653-E523948F6F48}"/>
              </a:ext>
            </a:extLst>
          </p:cNvPr>
          <p:cNvPicPr>
            <a:picLocks noChangeAspect="1"/>
          </p:cNvPicPr>
          <p:nvPr/>
        </p:nvPicPr>
        <p:blipFill>
          <a:blip r:embed="rId3"/>
          <a:stretch>
            <a:fillRect/>
          </a:stretch>
        </p:blipFill>
        <p:spPr>
          <a:xfrm>
            <a:off x="5162551" y="704670"/>
            <a:ext cx="4987244" cy="6165763"/>
          </a:xfrm>
          <a:prstGeom prst="rect">
            <a:avLst/>
          </a:prstGeom>
        </p:spPr>
      </p:pic>
      <p:sp>
        <p:nvSpPr>
          <p:cNvPr id="6" name="TextBox 5">
            <a:extLst>
              <a:ext uri="{FF2B5EF4-FFF2-40B4-BE49-F238E27FC236}">
                <a16:creationId xmlns:a16="http://schemas.microsoft.com/office/drawing/2014/main" id="{81111EB6-AD0E-4BB2-9E4D-B950D4B6A4BD}"/>
              </a:ext>
            </a:extLst>
          </p:cNvPr>
          <p:cNvSpPr txBox="1"/>
          <p:nvPr/>
        </p:nvSpPr>
        <p:spPr>
          <a:xfrm>
            <a:off x="1028699" y="1764209"/>
            <a:ext cx="3524251"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0" i="0" u="none" strike="noStrike" kern="1200" cap="none" spc="0" normalizeH="0" baseline="0" noProof="0" dirty="0">
                <a:ln>
                  <a:noFill/>
                </a:ln>
                <a:solidFill>
                  <a:prstClr val="black"/>
                </a:solidFill>
                <a:effectLst/>
                <a:uLnTx/>
                <a:uFillTx/>
                <a:latin typeface="Calibri" panose="020F0502020204030204"/>
                <a:ea typeface="+mn-ea"/>
                <a:cs typeface="+mn-cs"/>
              </a:rPr>
              <a:t>Waar zit de biodiversiteit van insecten in Nederland?</a:t>
            </a:r>
          </a:p>
        </p:txBody>
      </p:sp>
    </p:spTree>
    <p:extLst>
      <p:ext uri="{BB962C8B-B14F-4D97-AF65-F5344CB8AC3E}">
        <p14:creationId xmlns:p14="http://schemas.microsoft.com/office/powerpoint/2010/main" val="1289493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231BE256-D9B7-4A24-ABDF-27E480C70718}"/>
              </a:ext>
            </a:extLst>
          </p:cNvPr>
          <p:cNvSpPr txBox="1">
            <a:spLocks/>
          </p:cNvSpPr>
          <p:nvPr/>
        </p:nvSpPr>
        <p:spPr>
          <a:xfrm>
            <a:off x="714375" y="682626"/>
            <a:ext cx="11791950" cy="13112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nl-NL" sz="600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34" charset="-128"/>
              <a:cs typeface="Arial Narrow" panose="020B0606020202030204" pitchFamily="34" charset="0"/>
            </a:endParaRPr>
          </a:p>
        </p:txBody>
      </p:sp>
      <p:sp>
        <p:nvSpPr>
          <p:cNvPr id="9" name="Slide Number Placeholder 3">
            <a:extLst>
              <a:ext uri="{FF2B5EF4-FFF2-40B4-BE49-F238E27FC236}">
                <a16:creationId xmlns:a16="http://schemas.microsoft.com/office/drawing/2014/main" id="{474EECFF-0E73-4700-94B5-8428C069C51E}"/>
              </a:ext>
            </a:extLst>
          </p:cNvPr>
          <p:cNvSpPr txBox="1">
            <a:spLocks/>
          </p:cNvSpPr>
          <p:nvPr/>
        </p:nvSpPr>
        <p:spPr bwMode="auto">
          <a:xfrm>
            <a:off x="8077200" y="6356350"/>
            <a:ext cx="1066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lstStyle>
            <a:defPPr>
              <a:defRPr lang="nl-NL"/>
            </a:defPPr>
            <a:lvl1pPr marL="0" algn="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fld id="{52A1110E-E228-4202-9E6D-C92AA4A385A3}" type="slidenum">
              <a:rPr kumimoji="0" lang="en-US" altLang="nl-NL" sz="1800" b="0" i="0" u="none" strike="noStrike" kern="1200" cap="none" spc="0" normalizeH="0" baseline="0" noProof="0" smtClean="0">
                <a:ln>
                  <a:noFill/>
                </a:ln>
                <a:solidFill>
                  <a:srgbClr val="E3027F"/>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l" defTabSz="914400" rtl="0" eaLnBrk="0" fontAlgn="auto" latinLnBrk="0" hangingPunct="0">
                <a:lnSpc>
                  <a:spcPct val="100000"/>
                </a:lnSpc>
                <a:spcBef>
                  <a:spcPts val="0"/>
                </a:spcBef>
                <a:spcAft>
                  <a:spcPts val="0"/>
                </a:spcAft>
                <a:buClrTx/>
                <a:buSzTx/>
                <a:buFontTx/>
                <a:buNone/>
                <a:tabLst/>
                <a:defRPr/>
              </a:pPr>
              <a:t>11</a:t>
            </a:fld>
            <a:endParaRPr kumimoji="0" lang="en-US" altLang="nl-NL" sz="1800" b="0" i="0" u="none" strike="noStrike" kern="1200" cap="none" spc="0" normalizeH="0" baseline="0" noProof="0">
              <a:ln>
                <a:noFill/>
              </a:ln>
              <a:solidFill>
                <a:srgbClr val="E3027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pic>
        <p:nvPicPr>
          <p:cNvPr id="3" name="Afbeelding 2">
            <a:extLst>
              <a:ext uri="{FF2B5EF4-FFF2-40B4-BE49-F238E27FC236}">
                <a16:creationId xmlns:a16="http://schemas.microsoft.com/office/drawing/2014/main" id="{98082C80-2868-4176-9B44-4C61EC7C70ED}"/>
              </a:ext>
            </a:extLst>
          </p:cNvPr>
          <p:cNvPicPr>
            <a:picLocks noChangeAspect="1"/>
          </p:cNvPicPr>
          <p:nvPr/>
        </p:nvPicPr>
        <p:blipFill>
          <a:blip r:embed="rId2"/>
          <a:stretch>
            <a:fillRect/>
          </a:stretch>
        </p:blipFill>
        <p:spPr>
          <a:xfrm>
            <a:off x="50873" y="1338263"/>
            <a:ext cx="4933950" cy="4638675"/>
          </a:xfrm>
          <a:prstGeom prst="rect">
            <a:avLst/>
          </a:prstGeom>
        </p:spPr>
      </p:pic>
      <p:pic>
        <p:nvPicPr>
          <p:cNvPr id="4" name="Afbeelding 3">
            <a:extLst>
              <a:ext uri="{FF2B5EF4-FFF2-40B4-BE49-F238E27FC236}">
                <a16:creationId xmlns:a16="http://schemas.microsoft.com/office/drawing/2014/main" id="{31FBC5AC-8612-447E-A0C6-399E922FC895}"/>
              </a:ext>
            </a:extLst>
          </p:cNvPr>
          <p:cNvPicPr>
            <a:picLocks noChangeAspect="1"/>
          </p:cNvPicPr>
          <p:nvPr/>
        </p:nvPicPr>
        <p:blipFill>
          <a:blip r:embed="rId3"/>
          <a:stretch>
            <a:fillRect/>
          </a:stretch>
        </p:blipFill>
        <p:spPr>
          <a:xfrm>
            <a:off x="4983581" y="1720055"/>
            <a:ext cx="7208419" cy="3799681"/>
          </a:xfrm>
          <a:prstGeom prst="rect">
            <a:avLst/>
          </a:prstGeom>
        </p:spPr>
      </p:pic>
    </p:spTree>
    <p:extLst>
      <p:ext uri="{BB962C8B-B14F-4D97-AF65-F5344CB8AC3E}">
        <p14:creationId xmlns:p14="http://schemas.microsoft.com/office/powerpoint/2010/main" val="2710415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A48D82-0ECD-47A3-B764-97560499699D}"/>
              </a:ext>
            </a:extLst>
          </p:cNvPr>
          <p:cNvPicPr>
            <a:picLocks noChangeAspect="1"/>
          </p:cNvPicPr>
          <p:nvPr/>
        </p:nvPicPr>
        <p:blipFill>
          <a:blip r:embed="rId2"/>
          <a:stretch>
            <a:fillRect/>
          </a:stretch>
        </p:blipFill>
        <p:spPr>
          <a:xfrm>
            <a:off x="10325100" y="917137"/>
            <a:ext cx="1504950" cy="847072"/>
          </a:xfrm>
          <a:prstGeom prst="rect">
            <a:avLst/>
          </a:prstGeom>
        </p:spPr>
      </p:pic>
      <p:sp>
        <p:nvSpPr>
          <p:cNvPr id="2" name="TextBox 1">
            <a:extLst>
              <a:ext uri="{FF2B5EF4-FFF2-40B4-BE49-F238E27FC236}">
                <a16:creationId xmlns:a16="http://schemas.microsoft.com/office/drawing/2014/main" id="{3EE980CD-CB87-48CA-B301-B7F19E3CDF5A}"/>
              </a:ext>
            </a:extLst>
          </p:cNvPr>
          <p:cNvSpPr txBox="1"/>
          <p:nvPr/>
        </p:nvSpPr>
        <p:spPr>
          <a:xfrm>
            <a:off x="1299771" y="1117878"/>
            <a:ext cx="86563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B050"/>
                </a:solidFill>
                <a:effectLst/>
                <a:uLnTx/>
                <a:uFillTx/>
                <a:latin typeface="Calibri" panose="020F0502020204030204"/>
                <a:ea typeface="+mn-ea"/>
                <a:cs typeface="+mn-cs"/>
              </a:rPr>
              <a:t>Tekort</a:t>
            </a:r>
            <a:r>
              <a:rPr kumimoji="0" lang="en-US" sz="3600" b="0"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B050"/>
                </a:solidFill>
                <a:effectLst/>
                <a:uLnTx/>
                <a:uFillTx/>
                <a:latin typeface="Calibri" panose="020F0502020204030204"/>
                <a:ea typeface="+mn-ea"/>
                <a:cs typeface="+mn-cs"/>
              </a:rPr>
              <a:t>aan</a:t>
            </a:r>
            <a:r>
              <a:rPr kumimoji="0" lang="en-US" sz="3600" b="0"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B050"/>
                </a:solidFill>
                <a:effectLst/>
                <a:uLnTx/>
                <a:uFillTx/>
                <a:latin typeface="Calibri" panose="020F0502020204030204"/>
                <a:ea typeface="+mn-ea"/>
                <a:cs typeface="+mn-cs"/>
              </a:rPr>
              <a:t>voedsel</a:t>
            </a:r>
            <a:r>
              <a:rPr kumimoji="0" lang="en-US" sz="3600" b="0"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B050"/>
                </a:solidFill>
                <a:effectLst/>
                <a:uLnTx/>
                <a:uFillTx/>
                <a:latin typeface="Calibri" panose="020F0502020204030204"/>
                <a:ea typeface="+mn-ea"/>
                <a:cs typeface="+mn-cs"/>
              </a:rPr>
              <a:t>voor</a:t>
            </a:r>
            <a:r>
              <a:rPr kumimoji="0" lang="en-US" sz="3600" b="0"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B050"/>
                </a:solidFill>
                <a:effectLst/>
                <a:uLnTx/>
                <a:uFillTx/>
                <a:latin typeface="Calibri" panose="020F0502020204030204"/>
                <a:ea typeface="+mn-ea"/>
                <a:cs typeface="+mn-cs"/>
              </a:rPr>
              <a:t>bijen</a:t>
            </a:r>
            <a:endParaRPr kumimoji="0" lang="nl-NL"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51CF2FB-7C58-4A1E-94E4-A0DDC58A25A3}"/>
              </a:ext>
            </a:extLst>
          </p:cNvPr>
          <p:cNvSpPr txBox="1"/>
          <p:nvPr/>
        </p:nvSpPr>
        <p:spPr>
          <a:xfrm>
            <a:off x="1074283" y="2068731"/>
            <a:ext cx="5385607" cy="415498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Echte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problem is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dus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niet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de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competitie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om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voedsel</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maar het</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tekort</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aan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voedsel</a:t>
            </a:r>
            <a:endPar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andere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landen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natuur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agrarische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randgebieden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Honingbijen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hebben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in Nederland de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natuur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nodig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Wilde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bijen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ook</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Verbetering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zit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niet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in de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natuur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maar in de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landbouw</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4">
            <a:extLst>
              <a:ext uri="{FF2B5EF4-FFF2-40B4-BE49-F238E27FC236}">
                <a16:creationId xmlns:a16="http://schemas.microsoft.com/office/drawing/2014/main" id="{A7A402D8-4B0D-4289-89B5-C98201ED5E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8779" y="1920776"/>
            <a:ext cx="2841034" cy="1686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AC64ABF-7037-4003-B418-08F11489CD7C}"/>
              </a:ext>
            </a:extLst>
          </p:cNvPr>
          <p:cNvPicPr>
            <a:picLocks noChangeAspect="1"/>
          </p:cNvPicPr>
          <p:nvPr/>
        </p:nvPicPr>
        <p:blipFill>
          <a:blip r:embed="rId4"/>
          <a:stretch>
            <a:fillRect/>
          </a:stretch>
        </p:blipFill>
        <p:spPr>
          <a:xfrm>
            <a:off x="8192359" y="4796874"/>
            <a:ext cx="3527462" cy="1678908"/>
          </a:xfrm>
          <a:prstGeom prst="rect">
            <a:avLst/>
          </a:prstGeom>
        </p:spPr>
      </p:pic>
      <p:sp>
        <p:nvSpPr>
          <p:cNvPr id="8" name="Arrow: Right 7">
            <a:extLst>
              <a:ext uri="{FF2B5EF4-FFF2-40B4-BE49-F238E27FC236}">
                <a16:creationId xmlns:a16="http://schemas.microsoft.com/office/drawing/2014/main" id="{A389D041-3DD6-40AF-A6B7-F06CDAE2724B}"/>
              </a:ext>
            </a:extLst>
          </p:cNvPr>
          <p:cNvSpPr/>
          <p:nvPr/>
        </p:nvSpPr>
        <p:spPr>
          <a:xfrm rot="3238416">
            <a:off x="9549824" y="3659584"/>
            <a:ext cx="1605517" cy="625273"/>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54010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FB7AB6-B768-0A8F-C66E-3320A3AE3A88}"/>
              </a:ext>
            </a:extLst>
          </p:cNvPr>
          <p:cNvSpPr>
            <a:spLocks noGrp="1"/>
          </p:cNvSpPr>
          <p:nvPr>
            <p:ph type="title"/>
          </p:nvPr>
        </p:nvSpPr>
        <p:spPr/>
        <p:txBody>
          <a:bodyPr/>
          <a:lstStyle/>
          <a:p>
            <a:pPr algn="ctr"/>
            <a:r>
              <a:rPr lang="nl-NL"/>
              <a:t>Vragen</a:t>
            </a:r>
            <a:endParaRPr lang="nl-NL" dirty="0"/>
          </a:p>
        </p:txBody>
      </p:sp>
      <p:sp>
        <p:nvSpPr>
          <p:cNvPr id="3" name="Tijdelijke aanduiding voor inhoud 2">
            <a:extLst>
              <a:ext uri="{FF2B5EF4-FFF2-40B4-BE49-F238E27FC236}">
                <a16:creationId xmlns:a16="http://schemas.microsoft.com/office/drawing/2014/main" id="{FEFDBAAA-EADB-22C4-309B-EB14DCA8E1B5}"/>
              </a:ext>
            </a:extLst>
          </p:cNvPr>
          <p:cNvSpPr>
            <a:spLocks noGrp="1"/>
          </p:cNvSpPr>
          <p:nvPr>
            <p:ph idx="1"/>
          </p:nvPr>
        </p:nvSpPr>
        <p:spPr/>
        <p:txBody>
          <a:bodyPr/>
          <a:lstStyle/>
          <a:p>
            <a:pPr>
              <a:buFont typeface="Arial" panose="020B0604020202020204" pitchFamily="34" charset="0"/>
              <a:buChar char="•"/>
            </a:pPr>
            <a:endParaRPr lang="nl-NL" b="1" dirty="0"/>
          </a:p>
          <a:p>
            <a:pPr marL="0" indent="0">
              <a:buNone/>
            </a:pPr>
            <a:endParaRPr lang="nl-NL" dirty="0"/>
          </a:p>
          <a:p>
            <a:endParaRPr lang="nl-NL" dirty="0"/>
          </a:p>
          <a:p>
            <a:endParaRPr lang="nl-NL" dirty="0"/>
          </a:p>
          <a:p>
            <a:endParaRPr lang="nl-NL" dirty="0"/>
          </a:p>
        </p:txBody>
      </p:sp>
      <p:pic>
        <p:nvPicPr>
          <p:cNvPr id="5" name="Afbeelding 4">
            <a:extLst>
              <a:ext uri="{FF2B5EF4-FFF2-40B4-BE49-F238E27FC236}">
                <a16:creationId xmlns:a16="http://schemas.microsoft.com/office/drawing/2014/main" id="{85DEA7E8-8CAF-2372-68DA-24BE97171DDA}"/>
              </a:ext>
            </a:extLst>
          </p:cNvPr>
          <p:cNvPicPr>
            <a:picLocks noChangeAspect="1"/>
          </p:cNvPicPr>
          <p:nvPr/>
        </p:nvPicPr>
        <p:blipFill>
          <a:blip r:embed="rId2"/>
          <a:stretch>
            <a:fillRect/>
          </a:stretch>
        </p:blipFill>
        <p:spPr>
          <a:xfrm>
            <a:off x="2547256" y="1916860"/>
            <a:ext cx="6326156" cy="4222144"/>
          </a:xfrm>
          <a:prstGeom prst="rect">
            <a:avLst/>
          </a:prstGeom>
        </p:spPr>
      </p:pic>
    </p:spTree>
    <p:extLst>
      <p:ext uri="{BB962C8B-B14F-4D97-AF65-F5344CB8AC3E}">
        <p14:creationId xmlns:p14="http://schemas.microsoft.com/office/powerpoint/2010/main" val="3171975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Afbeelding 23">
            <a:extLst>
              <a:ext uri="{FF2B5EF4-FFF2-40B4-BE49-F238E27FC236}">
                <a16:creationId xmlns:a16="http://schemas.microsoft.com/office/drawing/2014/main" id="{A52508CC-6587-BAA0-82B1-6086EE299015}"/>
              </a:ext>
            </a:extLst>
          </p:cNvPr>
          <p:cNvPicPr>
            <a:picLocks noChangeAspect="1"/>
          </p:cNvPicPr>
          <p:nvPr/>
        </p:nvPicPr>
        <p:blipFill>
          <a:blip r:embed="rId2"/>
          <a:stretch>
            <a:fillRect/>
          </a:stretch>
        </p:blipFill>
        <p:spPr>
          <a:xfrm>
            <a:off x="4907752" y="2957800"/>
            <a:ext cx="3231983" cy="1530773"/>
          </a:xfrm>
          <a:prstGeom prst="rect">
            <a:avLst/>
          </a:prstGeom>
        </p:spPr>
      </p:pic>
      <p:pic>
        <p:nvPicPr>
          <p:cNvPr id="17" name="Afbeelding 16">
            <a:extLst>
              <a:ext uri="{FF2B5EF4-FFF2-40B4-BE49-F238E27FC236}">
                <a16:creationId xmlns:a16="http://schemas.microsoft.com/office/drawing/2014/main" id="{9C9371E9-520B-6C14-9369-6D5A0C4C4B1A}"/>
              </a:ext>
            </a:extLst>
          </p:cNvPr>
          <p:cNvPicPr>
            <a:picLocks noChangeAspect="1"/>
          </p:cNvPicPr>
          <p:nvPr/>
        </p:nvPicPr>
        <p:blipFill>
          <a:blip r:embed="rId3"/>
          <a:stretch>
            <a:fillRect/>
          </a:stretch>
        </p:blipFill>
        <p:spPr>
          <a:xfrm>
            <a:off x="6664161" y="4398928"/>
            <a:ext cx="1965936" cy="1161532"/>
          </a:xfrm>
          <a:prstGeom prst="rect">
            <a:avLst/>
          </a:prstGeom>
        </p:spPr>
      </p:pic>
      <p:sp>
        <p:nvSpPr>
          <p:cNvPr id="2" name="Titel 1">
            <a:extLst>
              <a:ext uri="{FF2B5EF4-FFF2-40B4-BE49-F238E27FC236}">
                <a16:creationId xmlns:a16="http://schemas.microsoft.com/office/drawing/2014/main" id="{755ECD7C-0DFF-DBD9-F3BC-6A7505AA7EAD}"/>
              </a:ext>
            </a:extLst>
          </p:cNvPr>
          <p:cNvSpPr>
            <a:spLocks noGrp="1"/>
          </p:cNvSpPr>
          <p:nvPr>
            <p:ph type="title"/>
          </p:nvPr>
        </p:nvSpPr>
        <p:spPr/>
        <p:txBody>
          <a:bodyPr/>
          <a:lstStyle/>
          <a:p>
            <a:r>
              <a:rPr lang="nl-NL" dirty="0"/>
              <a:t>Even Voorstellen</a:t>
            </a:r>
          </a:p>
        </p:txBody>
      </p:sp>
      <p:pic>
        <p:nvPicPr>
          <p:cNvPr id="5" name="Tijdelijke aanduiding voor inhoud 4">
            <a:extLst>
              <a:ext uri="{FF2B5EF4-FFF2-40B4-BE49-F238E27FC236}">
                <a16:creationId xmlns:a16="http://schemas.microsoft.com/office/drawing/2014/main" id="{9F192135-73D5-AD37-ECBF-FE0389CBBAEE}"/>
              </a:ext>
            </a:extLst>
          </p:cNvPr>
          <p:cNvPicPr>
            <a:picLocks noGrp="1" noChangeAspect="1"/>
          </p:cNvPicPr>
          <p:nvPr>
            <p:ph idx="1"/>
          </p:nvPr>
        </p:nvPicPr>
        <p:blipFill>
          <a:blip r:embed="rId4"/>
          <a:stretch>
            <a:fillRect/>
          </a:stretch>
        </p:blipFill>
        <p:spPr>
          <a:xfrm>
            <a:off x="729862" y="2037962"/>
            <a:ext cx="2862424" cy="1352162"/>
          </a:xfrm>
        </p:spPr>
      </p:pic>
      <p:pic>
        <p:nvPicPr>
          <p:cNvPr id="7" name="Afbeelding 6">
            <a:extLst>
              <a:ext uri="{FF2B5EF4-FFF2-40B4-BE49-F238E27FC236}">
                <a16:creationId xmlns:a16="http://schemas.microsoft.com/office/drawing/2014/main" id="{A82509A8-1094-2763-6C57-FCAE10FC898D}"/>
              </a:ext>
            </a:extLst>
          </p:cNvPr>
          <p:cNvPicPr>
            <a:picLocks noChangeAspect="1"/>
          </p:cNvPicPr>
          <p:nvPr/>
        </p:nvPicPr>
        <p:blipFill>
          <a:blip r:embed="rId5"/>
          <a:stretch>
            <a:fillRect/>
          </a:stretch>
        </p:blipFill>
        <p:spPr>
          <a:xfrm>
            <a:off x="914400" y="4739951"/>
            <a:ext cx="3536003" cy="820509"/>
          </a:xfrm>
          <a:prstGeom prst="rect">
            <a:avLst/>
          </a:prstGeom>
        </p:spPr>
      </p:pic>
      <p:pic>
        <p:nvPicPr>
          <p:cNvPr id="9" name="Afbeelding 8">
            <a:extLst>
              <a:ext uri="{FF2B5EF4-FFF2-40B4-BE49-F238E27FC236}">
                <a16:creationId xmlns:a16="http://schemas.microsoft.com/office/drawing/2014/main" id="{23A4D4FD-52A6-8762-EDA0-119DD75AD899}"/>
              </a:ext>
            </a:extLst>
          </p:cNvPr>
          <p:cNvPicPr>
            <a:picLocks noChangeAspect="1"/>
          </p:cNvPicPr>
          <p:nvPr/>
        </p:nvPicPr>
        <p:blipFill>
          <a:blip r:embed="rId6"/>
          <a:stretch>
            <a:fillRect/>
          </a:stretch>
        </p:blipFill>
        <p:spPr>
          <a:xfrm>
            <a:off x="2682401" y="3232281"/>
            <a:ext cx="2225351" cy="1483567"/>
          </a:xfrm>
          <a:prstGeom prst="rect">
            <a:avLst/>
          </a:prstGeom>
        </p:spPr>
      </p:pic>
      <p:pic>
        <p:nvPicPr>
          <p:cNvPr id="13" name="Afbeelding 12">
            <a:extLst>
              <a:ext uri="{FF2B5EF4-FFF2-40B4-BE49-F238E27FC236}">
                <a16:creationId xmlns:a16="http://schemas.microsoft.com/office/drawing/2014/main" id="{7C2D6DFB-BD7E-F24E-4D68-3ECF37B57B85}"/>
              </a:ext>
            </a:extLst>
          </p:cNvPr>
          <p:cNvPicPr>
            <a:picLocks noChangeAspect="1"/>
          </p:cNvPicPr>
          <p:nvPr/>
        </p:nvPicPr>
        <p:blipFill>
          <a:blip r:embed="rId7"/>
          <a:stretch>
            <a:fillRect/>
          </a:stretch>
        </p:blipFill>
        <p:spPr>
          <a:xfrm>
            <a:off x="4450403" y="4292081"/>
            <a:ext cx="2225351" cy="1483567"/>
          </a:xfrm>
          <a:prstGeom prst="rect">
            <a:avLst/>
          </a:prstGeom>
        </p:spPr>
      </p:pic>
      <p:pic>
        <p:nvPicPr>
          <p:cNvPr id="15" name="Afbeelding 14">
            <a:extLst>
              <a:ext uri="{FF2B5EF4-FFF2-40B4-BE49-F238E27FC236}">
                <a16:creationId xmlns:a16="http://schemas.microsoft.com/office/drawing/2014/main" id="{7220395C-E915-551E-1BED-BC5A2DC4E1F5}"/>
              </a:ext>
            </a:extLst>
          </p:cNvPr>
          <p:cNvPicPr>
            <a:picLocks noChangeAspect="1"/>
          </p:cNvPicPr>
          <p:nvPr/>
        </p:nvPicPr>
        <p:blipFill>
          <a:blip r:embed="rId8"/>
          <a:stretch>
            <a:fillRect/>
          </a:stretch>
        </p:blipFill>
        <p:spPr>
          <a:xfrm>
            <a:off x="4173275" y="2464641"/>
            <a:ext cx="1902153" cy="1297540"/>
          </a:xfrm>
          <a:prstGeom prst="rect">
            <a:avLst/>
          </a:prstGeom>
        </p:spPr>
      </p:pic>
      <p:pic>
        <p:nvPicPr>
          <p:cNvPr id="19" name="Afbeelding 18">
            <a:extLst>
              <a:ext uri="{FF2B5EF4-FFF2-40B4-BE49-F238E27FC236}">
                <a16:creationId xmlns:a16="http://schemas.microsoft.com/office/drawing/2014/main" id="{BA2FAB9C-293A-33F4-E43E-45A1F433AB86}"/>
              </a:ext>
            </a:extLst>
          </p:cNvPr>
          <p:cNvPicPr>
            <a:picLocks noChangeAspect="1"/>
          </p:cNvPicPr>
          <p:nvPr/>
        </p:nvPicPr>
        <p:blipFill>
          <a:blip r:embed="rId9"/>
          <a:stretch>
            <a:fillRect/>
          </a:stretch>
        </p:blipFill>
        <p:spPr>
          <a:xfrm>
            <a:off x="6075428" y="1625467"/>
            <a:ext cx="1785749" cy="1315130"/>
          </a:xfrm>
          <a:prstGeom prst="rect">
            <a:avLst/>
          </a:prstGeom>
        </p:spPr>
      </p:pic>
      <p:pic>
        <p:nvPicPr>
          <p:cNvPr id="21" name="Afbeelding 20">
            <a:extLst>
              <a:ext uri="{FF2B5EF4-FFF2-40B4-BE49-F238E27FC236}">
                <a16:creationId xmlns:a16="http://schemas.microsoft.com/office/drawing/2014/main" id="{0637E2B7-B36E-F3B9-64E7-3F1924F90A9F}"/>
              </a:ext>
            </a:extLst>
          </p:cNvPr>
          <p:cNvPicPr>
            <a:picLocks noChangeAspect="1"/>
          </p:cNvPicPr>
          <p:nvPr/>
        </p:nvPicPr>
        <p:blipFill>
          <a:blip r:embed="rId10"/>
          <a:stretch>
            <a:fillRect/>
          </a:stretch>
        </p:blipFill>
        <p:spPr>
          <a:xfrm>
            <a:off x="8207819" y="2182598"/>
            <a:ext cx="1902153" cy="4016091"/>
          </a:xfrm>
          <a:prstGeom prst="rect">
            <a:avLst/>
          </a:prstGeom>
        </p:spPr>
      </p:pic>
      <p:pic>
        <p:nvPicPr>
          <p:cNvPr id="11" name="Afbeelding 10">
            <a:extLst>
              <a:ext uri="{FF2B5EF4-FFF2-40B4-BE49-F238E27FC236}">
                <a16:creationId xmlns:a16="http://schemas.microsoft.com/office/drawing/2014/main" id="{04390FF9-81A1-3559-B8FA-0CC7EEECB35C}"/>
              </a:ext>
            </a:extLst>
          </p:cNvPr>
          <p:cNvPicPr>
            <a:picLocks noChangeAspect="1"/>
          </p:cNvPicPr>
          <p:nvPr/>
        </p:nvPicPr>
        <p:blipFill>
          <a:blip r:embed="rId11"/>
          <a:stretch>
            <a:fillRect/>
          </a:stretch>
        </p:blipFill>
        <p:spPr>
          <a:xfrm>
            <a:off x="9854373" y="1150779"/>
            <a:ext cx="1500817" cy="2248676"/>
          </a:xfrm>
          <a:prstGeom prst="rect">
            <a:avLst/>
          </a:prstGeom>
        </p:spPr>
      </p:pic>
      <p:pic>
        <p:nvPicPr>
          <p:cNvPr id="22" name="Afbeelding 21">
            <a:extLst>
              <a:ext uri="{FF2B5EF4-FFF2-40B4-BE49-F238E27FC236}">
                <a16:creationId xmlns:a16="http://schemas.microsoft.com/office/drawing/2014/main" id="{BFF6A7D9-4AC9-F88B-40F4-EE770F9C7B2D}"/>
              </a:ext>
            </a:extLst>
          </p:cNvPr>
          <p:cNvPicPr>
            <a:picLocks noChangeAspect="1"/>
          </p:cNvPicPr>
          <p:nvPr/>
        </p:nvPicPr>
        <p:blipFill>
          <a:blip r:embed="rId12"/>
          <a:stretch>
            <a:fillRect/>
          </a:stretch>
        </p:blipFill>
        <p:spPr>
          <a:xfrm>
            <a:off x="9509599" y="4236993"/>
            <a:ext cx="2285018" cy="1371600"/>
          </a:xfrm>
          <a:prstGeom prst="rect">
            <a:avLst/>
          </a:prstGeom>
        </p:spPr>
      </p:pic>
    </p:spTree>
    <p:extLst>
      <p:ext uri="{BB962C8B-B14F-4D97-AF65-F5344CB8AC3E}">
        <p14:creationId xmlns:p14="http://schemas.microsoft.com/office/powerpoint/2010/main" val="1040821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62A93C-7E2D-D719-0776-2601346C444C}"/>
              </a:ext>
            </a:extLst>
          </p:cNvPr>
          <p:cNvSpPr>
            <a:spLocks noGrp="1"/>
          </p:cNvSpPr>
          <p:nvPr>
            <p:ph type="title"/>
          </p:nvPr>
        </p:nvSpPr>
        <p:spPr>
          <a:xfrm>
            <a:off x="8458200" y="607392"/>
            <a:ext cx="3161963" cy="1090779"/>
          </a:xfrm>
        </p:spPr>
        <p:txBody>
          <a:bodyPr>
            <a:normAutofit/>
          </a:bodyPr>
          <a:lstStyle/>
          <a:p>
            <a:r>
              <a:rPr lang="nl-NL" dirty="0"/>
              <a:t>Wat zijn Honingbijen?</a:t>
            </a:r>
          </a:p>
        </p:txBody>
      </p:sp>
      <p:pic>
        <p:nvPicPr>
          <p:cNvPr id="6" name="Tijdelijke aanduiding voor inhoud 5">
            <a:extLst>
              <a:ext uri="{FF2B5EF4-FFF2-40B4-BE49-F238E27FC236}">
                <a16:creationId xmlns:a16="http://schemas.microsoft.com/office/drawing/2014/main" id="{12A4E17A-A35B-9A85-8648-902FACAE229D}"/>
              </a:ext>
            </a:extLst>
          </p:cNvPr>
          <p:cNvPicPr>
            <a:picLocks noGrp="1" noChangeAspect="1"/>
          </p:cNvPicPr>
          <p:nvPr>
            <p:ph idx="1"/>
          </p:nvPr>
        </p:nvPicPr>
        <p:blipFill>
          <a:blip r:embed="rId2"/>
          <a:stretch>
            <a:fillRect/>
          </a:stretch>
        </p:blipFill>
        <p:spPr>
          <a:xfrm>
            <a:off x="685800" y="1079782"/>
            <a:ext cx="6858000" cy="4393636"/>
          </a:xfrm>
        </p:spPr>
      </p:pic>
      <p:sp>
        <p:nvSpPr>
          <p:cNvPr id="4" name="Tijdelijke aanduiding voor tekst 3">
            <a:extLst>
              <a:ext uri="{FF2B5EF4-FFF2-40B4-BE49-F238E27FC236}">
                <a16:creationId xmlns:a16="http://schemas.microsoft.com/office/drawing/2014/main" id="{FE08FDB9-A554-44D2-69FA-8D360E721BD7}"/>
              </a:ext>
            </a:extLst>
          </p:cNvPr>
          <p:cNvSpPr>
            <a:spLocks noGrp="1"/>
          </p:cNvSpPr>
          <p:nvPr>
            <p:ph type="body" sz="half" idx="2"/>
          </p:nvPr>
        </p:nvSpPr>
        <p:spPr/>
        <p:txBody>
          <a:bodyPr/>
          <a:lstStyle/>
          <a:p>
            <a:pPr marL="285750" indent="-285750">
              <a:buFont typeface="Arial" panose="020B0604020202020204" pitchFamily="34" charset="0"/>
              <a:buChar char="•"/>
            </a:pPr>
            <a:r>
              <a:rPr lang="nl-NL" dirty="0"/>
              <a:t>Volk bestaat uit duizenden bijen</a:t>
            </a:r>
          </a:p>
          <a:p>
            <a:pPr marL="285750" indent="-285750">
              <a:buFont typeface="Arial" panose="020B0604020202020204" pitchFamily="34" charset="0"/>
              <a:buChar char="•"/>
            </a:pPr>
            <a:r>
              <a:rPr lang="nl-NL" dirty="0"/>
              <a:t>Is een Imme</a:t>
            </a:r>
          </a:p>
          <a:p>
            <a:pPr marL="285750" indent="-285750">
              <a:buFont typeface="Arial" panose="020B0604020202020204" pitchFamily="34" charset="0"/>
              <a:buChar char="•"/>
            </a:pPr>
            <a:r>
              <a:rPr lang="nl-NL" dirty="0"/>
              <a:t>Gaat collectief overwinteren</a:t>
            </a:r>
          </a:p>
          <a:p>
            <a:pPr marL="285750" indent="-285750">
              <a:buFont typeface="Arial" panose="020B0604020202020204" pitchFamily="34" charset="0"/>
              <a:buChar char="•"/>
            </a:pPr>
            <a:r>
              <a:rPr lang="nl-NL" dirty="0"/>
              <a:t>Honing, stuifmeel en </a:t>
            </a:r>
            <a:r>
              <a:rPr lang="nl-NL" dirty="0" err="1"/>
              <a:t>propolis</a:t>
            </a:r>
            <a:endParaRPr lang="nl-NL" dirty="0"/>
          </a:p>
          <a:p>
            <a:pPr marL="285750" indent="-285750">
              <a:buFont typeface="Arial" panose="020B0604020202020204" pitchFamily="34" charset="0"/>
              <a:buChar char="•"/>
            </a:pPr>
            <a:r>
              <a:rPr lang="nl-NL" dirty="0"/>
              <a:t>Jaarlijkse cyclus</a:t>
            </a:r>
          </a:p>
        </p:txBody>
      </p:sp>
    </p:spTree>
    <p:extLst>
      <p:ext uri="{BB962C8B-B14F-4D97-AF65-F5344CB8AC3E}">
        <p14:creationId xmlns:p14="http://schemas.microsoft.com/office/powerpoint/2010/main" val="2145232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D8DFD4-64F0-7A52-E0B5-D5B55BC0D6C6}"/>
              </a:ext>
            </a:extLst>
          </p:cNvPr>
          <p:cNvSpPr>
            <a:spLocks noGrp="1"/>
          </p:cNvSpPr>
          <p:nvPr>
            <p:ph type="title"/>
          </p:nvPr>
        </p:nvSpPr>
        <p:spPr>
          <a:xfrm>
            <a:off x="1066800" y="1131518"/>
            <a:ext cx="10058400" cy="1400810"/>
          </a:xfrm>
        </p:spPr>
        <p:txBody>
          <a:bodyPr>
            <a:normAutofit fontScale="90000"/>
          </a:bodyPr>
          <a:lstStyle/>
          <a:p>
            <a:r>
              <a:rPr lang="nl-NL" dirty="0"/>
              <a:t>Bijen en insecten in zijn algemeenheid zijn van onschatbare waarde. </a:t>
            </a:r>
            <a:br>
              <a:rPr lang="nl-NL" dirty="0"/>
            </a:br>
            <a:endParaRPr lang="nl-NL" dirty="0"/>
          </a:p>
        </p:txBody>
      </p:sp>
      <p:sp>
        <p:nvSpPr>
          <p:cNvPr id="3" name="Tijdelijke aanduiding voor inhoud 2">
            <a:extLst>
              <a:ext uri="{FF2B5EF4-FFF2-40B4-BE49-F238E27FC236}">
                <a16:creationId xmlns:a16="http://schemas.microsoft.com/office/drawing/2014/main" id="{5EF51913-B75F-E567-2D99-C105BB0AC6A5}"/>
              </a:ext>
            </a:extLst>
          </p:cNvPr>
          <p:cNvSpPr>
            <a:spLocks noGrp="1"/>
          </p:cNvSpPr>
          <p:nvPr>
            <p:ph idx="1"/>
          </p:nvPr>
        </p:nvSpPr>
        <p:spPr>
          <a:xfrm>
            <a:off x="1066800" y="2532328"/>
            <a:ext cx="10058400" cy="2450219"/>
          </a:xfrm>
        </p:spPr>
        <p:txBody>
          <a:bodyPr>
            <a:normAutofit/>
          </a:bodyPr>
          <a:lstStyle/>
          <a:p>
            <a:pPr marL="0" indent="0">
              <a:buNone/>
            </a:pPr>
            <a:endParaRPr lang="en-US" b="1" dirty="0"/>
          </a:p>
          <a:p>
            <a:pPr marL="0" indent="0">
              <a:buNone/>
            </a:pPr>
            <a:r>
              <a:rPr lang="en-US" b="1" i="1" dirty="0"/>
              <a:t>“If the bee disappeared off the surface of the globe, then man would have only four years of life left. No more bees, no more pollination, no more plants, no more animals, no more man.”</a:t>
            </a:r>
          </a:p>
          <a:p>
            <a:pPr marL="0" indent="0">
              <a:buNone/>
            </a:pPr>
            <a:r>
              <a:rPr lang="en-US" b="1" i="1" dirty="0"/>
              <a:t>                                                                                                                      - A. Einstein</a:t>
            </a:r>
            <a:endParaRPr lang="nl-NL" b="1" i="1" dirty="0"/>
          </a:p>
        </p:txBody>
      </p:sp>
    </p:spTree>
    <p:extLst>
      <p:ext uri="{BB962C8B-B14F-4D97-AF65-F5344CB8AC3E}">
        <p14:creationId xmlns:p14="http://schemas.microsoft.com/office/powerpoint/2010/main" val="29295425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488C18-0AC6-123F-CBD3-0648CA90BAE2}"/>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86B3428C-E52C-3837-C5CF-B4EEAFEDE079}"/>
              </a:ext>
            </a:extLst>
          </p:cNvPr>
          <p:cNvPicPr>
            <a:picLocks noGrp="1" noChangeAspect="1"/>
          </p:cNvPicPr>
          <p:nvPr>
            <p:ph idx="1"/>
          </p:nvPr>
        </p:nvPicPr>
        <p:blipFill>
          <a:blip r:embed="rId2"/>
          <a:stretch>
            <a:fillRect/>
          </a:stretch>
        </p:blipFill>
        <p:spPr>
          <a:xfrm>
            <a:off x="233266" y="150221"/>
            <a:ext cx="12073812" cy="6707779"/>
          </a:xfrm>
        </p:spPr>
      </p:pic>
      <p:sp>
        <p:nvSpPr>
          <p:cNvPr id="7" name="Tekstvak 6">
            <a:extLst>
              <a:ext uri="{FF2B5EF4-FFF2-40B4-BE49-F238E27FC236}">
                <a16:creationId xmlns:a16="http://schemas.microsoft.com/office/drawing/2014/main" id="{E39F2F26-364A-F555-5F2A-765597D1AA02}"/>
              </a:ext>
            </a:extLst>
          </p:cNvPr>
          <p:cNvSpPr txBox="1"/>
          <p:nvPr/>
        </p:nvSpPr>
        <p:spPr>
          <a:xfrm>
            <a:off x="3480318" y="1576874"/>
            <a:ext cx="6755363" cy="2862322"/>
          </a:xfrm>
          <a:prstGeom prst="rect">
            <a:avLst/>
          </a:prstGeom>
          <a:noFill/>
        </p:spPr>
        <p:txBody>
          <a:bodyPr wrap="square" rtlCol="0">
            <a:spAutoFit/>
          </a:bodyPr>
          <a:lstStyle/>
          <a:p>
            <a:pPr marL="285750" indent="-285750">
              <a:buFont typeface="Arial" panose="020B0604020202020204" pitchFamily="34" charset="0"/>
              <a:buChar char="•"/>
            </a:pPr>
            <a:r>
              <a:rPr lang="nl-NL" dirty="0"/>
              <a:t>De honingbij is een landbouwdier</a:t>
            </a:r>
          </a:p>
          <a:p>
            <a:pPr marL="285750" indent="-285750">
              <a:buFont typeface="Arial" panose="020B0604020202020204" pitchFamily="34" charset="0"/>
              <a:buChar char="•"/>
            </a:pPr>
            <a:r>
              <a:rPr lang="nl-NL" dirty="0"/>
              <a:t>Bijen bestuiven planten. </a:t>
            </a:r>
          </a:p>
          <a:p>
            <a:pPr marL="285750" indent="-285750">
              <a:buFont typeface="Arial" panose="020B0604020202020204" pitchFamily="34" charset="0"/>
              <a:buChar char="•"/>
            </a:pPr>
            <a:r>
              <a:rPr lang="nl-NL" dirty="0"/>
              <a:t>Honingbijen zijn nodig om het voedselaanbod van de mens in stand te houden. </a:t>
            </a:r>
          </a:p>
          <a:p>
            <a:pPr marL="285750" indent="-285750">
              <a:buFont typeface="Arial" panose="020B0604020202020204" pitchFamily="34" charset="0"/>
              <a:buChar char="•"/>
            </a:pPr>
            <a:r>
              <a:rPr lang="nl-NL" dirty="0"/>
              <a:t>Bijen zijn één van de meest betrouwbare bio-indicatoren wat betreft de toestand van het landschap. </a:t>
            </a:r>
          </a:p>
          <a:p>
            <a:pPr marL="285750" indent="-285750">
              <a:buFont typeface="Arial" panose="020B0604020202020204" pitchFamily="34" charset="0"/>
              <a:buChar char="•"/>
            </a:pPr>
            <a:r>
              <a:rPr lang="nl-NL" dirty="0"/>
              <a:t>Meest door de mens bestudeerde  insect. </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sp>
        <p:nvSpPr>
          <p:cNvPr id="8" name="Tekstvak 7">
            <a:extLst>
              <a:ext uri="{FF2B5EF4-FFF2-40B4-BE49-F238E27FC236}">
                <a16:creationId xmlns:a16="http://schemas.microsoft.com/office/drawing/2014/main" id="{9853B027-A6EE-B73F-6901-941779D46344}"/>
              </a:ext>
            </a:extLst>
          </p:cNvPr>
          <p:cNvSpPr txBox="1"/>
          <p:nvPr/>
        </p:nvSpPr>
        <p:spPr>
          <a:xfrm>
            <a:off x="1334277" y="923731"/>
            <a:ext cx="4004622" cy="523220"/>
          </a:xfrm>
          <a:prstGeom prst="rect">
            <a:avLst/>
          </a:prstGeom>
          <a:noFill/>
        </p:spPr>
        <p:txBody>
          <a:bodyPr wrap="none" rtlCol="0">
            <a:spAutoFit/>
          </a:bodyPr>
          <a:lstStyle/>
          <a:p>
            <a:r>
              <a:rPr lang="nl-NL" sz="2800" b="1" dirty="0"/>
              <a:t>Het belang van de bij </a:t>
            </a:r>
          </a:p>
        </p:txBody>
      </p:sp>
      <p:pic>
        <p:nvPicPr>
          <p:cNvPr id="10" name="Afbeelding 9">
            <a:extLst>
              <a:ext uri="{FF2B5EF4-FFF2-40B4-BE49-F238E27FC236}">
                <a16:creationId xmlns:a16="http://schemas.microsoft.com/office/drawing/2014/main" id="{C386A275-0006-6664-7DBC-9DADDD513C6E}"/>
              </a:ext>
            </a:extLst>
          </p:cNvPr>
          <p:cNvPicPr>
            <a:picLocks noChangeAspect="1"/>
          </p:cNvPicPr>
          <p:nvPr/>
        </p:nvPicPr>
        <p:blipFill>
          <a:blip r:embed="rId3"/>
          <a:stretch>
            <a:fillRect/>
          </a:stretch>
        </p:blipFill>
        <p:spPr>
          <a:xfrm>
            <a:off x="4112424" y="4162197"/>
            <a:ext cx="1983576" cy="1541404"/>
          </a:xfrm>
          <a:prstGeom prst="rect">
            <a:avLst/>
          </a:prstGeom>
        </p:spPr>
      </p:pic>
      <p:pic>
        <p:nvPicPr>
          <p:cNvPr id="12" name="Afbeelding 11">
            <a:extLst>
              <a:ext uri="{FF2B5EF4-FFF2-40B4-BE49-F238E27FC236}">
                <a16:creationId xmlns:a16="http://schemas.microsoft.com/office/drawing/2014/main" id="{57825484-47D9-B5A9-1F10-D7A7C98BB698}"/>
              </a:ext>
            </a:extLst>
          </p:cNvPr>
          <p:cNvPicPr>
            <a:picLocks noChangeAspect="1"/>
          </p:cNvPicPr>
          <p:nvPr/>
        </p:nvPicPr>
        <p:blipFill>
          <a:blip r:embed="rId4"/>
          <a:stretch>
            <a:fillRect/>
          </a:stretch>
        </p:blipFill>
        <p:spPr>
          <a:xfrm>
            <a:off x="9728802" y="2807644"/>
            <a:ext cx="1542577" cy="3256906"/>
          </a:xfrm>
          <a:prstGeom prst="rect">
            <a:avLst/>
          </a:prstGeom>
        </p:spPr>
      </p:pic>
      <p:pic>
        <p:nvPicPr>
          <p:cNvPr id="14" name="Afbeelding 13">
            <a:extLst>
              <a:ext uri="{FF2B5EF4-FFF2-40B4-BE49-F238E27FC236}">
                <a16:creationId xmlns:a16="http://schemas.microsoft.com/office/drawing/2014/main" id="{99220BE2-0D0E-15B4-20AB-60530EA3B7A4}"/>
              </a:ext>
            </a:extLst>
          </p:cNvPr>
          <p:cNvPicPr>
            <a:picLocks noChangeAspect="1"/>
          </p:cNvPicPr>
          <p:nvPr/>
        </p:nvPicPr>
        <p:blipFill rotWithShape="1">
          <a:blip r:embed="rId5"/>
          <a:srcRect l="1" t="8299" r="-995" b="11570"/>
          <a:stretch/>
        </p:blipFill>
        <p:spPr>
          <a:xfrm rot="5400000">
            <a:off x="7146932" y="3645380"/>
            <a:ext cx="1530937" cy="2564571"/>
          </a:xfrm>
          <a:prstGeom prst="rect">
            <a:avLst/>
          </a:prstGeom>
        </p:spPr>
      </p:pic>
    </p:spTree>
    <p:extLst>
      <p:ext uri="{BB962C8B-B14F-4D97-AF65-F5344CB8AC3E}">
        <p14:creationId xmlns:p14="http://schemas.microsoft.com/office/powerpoint/2010/main" val="1102943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504847-0684-FFA0-B2FC-7E73F284F9EF}"/>
              </a:ext>
            </a:extLst>
          </p:cNvPr>
          <p:cNvSpPr>
            <a:spLocks noGrp="1"/>
          </p:cNvSpPr>
          <p:nvPr>
            <p:ph type="title"/>
          </p:nvPr>
        </p:nvSpPr>
        <p:spPr/>
        <p:txBody>
          <a:bodyPr/>
          <a:lstStyle/>
          <a:p>
            <a:r>
              <a:rPr lang="nl-NL" dirty="0"/>
              <a:t>Sterfte Honingbijen </a:t>
            </a:r>
          </a:p>
        </p:txBody>
      </p:sp>
      <p:sp>
        <p:nvSpPr>
          <p:cNvPr id="3" name="Tijdelijke aanduiding voor inhoud 2">
            <a:extLst>
              <a:ext uri="{FF2B5EF4-FFF2-40B4-BE49-F238E27FC236}">
                <a16:creationId xmlns:a16="http://schemas.microsoft.com/office/drawing/2014/main" id="{DC161B93-9BF3-7653-F14F-3BADAACEC7A4}"/>
              </a:ext>
            </a:extLst>
          </p:cNvPr>
          <p:cNvSpPr>
            <a:spLocks noGrp="1"/>
          </p:cNvSpPr>
          <p:nvPr>
            <p:ph idx="1"/>
          </p:nvPr>
        </p:nvSpPr>
        <p:spPr>
          <a:xfrm>
            <a:off x="1066800" y="2103120"/>
            <a:ext cx="10058400" cy="3429933"/>
          </a:xfrm>
        </p:spPr>
        <p:txBody>
          <a:bodyPr>
            <a:normAutofit/>
          </a:bodyPr>
          <a:lstStyle/>
          <a:p>
            <a:r>
              <a:rPr lang="nl-NL" sz="1800" dirty="0"/>
              <a:t> </a:t>
            </a:r>
            <a:r>
              <a:rPr lang="nl-NL" sz="1800" dirty="0" err="1"/>
              <a:t>Varroa</a:t>
            </a:r>
            <a:r>
              <a:rPr lang="nl-NL" sz="1800" dirty="0"/>
              <a:t> mijt (met virussen)</a:t>
            </a:r>
          </a:p>
          <a:p>
            <a:r>
              <a:rPr lang="nl-NL" sz="1800" dirty="0"/>
              <a:t> Gedrag van imkers</a:t>
            </a:r>
          </a:p>
          <a:p>
            <a:r>
              <a:rPr lang="nl-NL" sz="1800" dirty="0"/>
              <a:t> Tekort aan voedsel, vooral in het najaar</a:t>
            </a:r>
          </a:p>
          <a:p>
            <a:r>
              <a:rPr lang="nl-NL" sz="1800" dirty="0"/>
              <a:t> Pesticiden (</a:t>
            </a:r>
            <a:r>
              <a:rPr lang="nl-NL" sz="1800" dirty="0" err="1"/>
              <a:t>neonicotinoïden</a:t>
            </a:r>
            <a:r>
              <a:rPr lang="nl-NL" sz="1800" dirty="0"/>
              <a:t>)</a:t>
            </a:r>
          </a:p>
          <a:p>
            <a:pPr marL="0" indent="0">
              <a:buNone/>
            </a:pPr>
            <a:endParaRPr lang="nl-NL" sz="1800" dirty="0"/>
          </a:p>
          <a:p>
            <a:pPr marL="0" indent="0">
              <a:buNone/>
            </a:pPr>
            <a:endParaRPr lang="nl-NL" sz="1800" dirty="0"/>
          </a:p>
          <a:p>
            <a:r>
              <a:rPr lang="nl-NL" sz="1800" dirty="0"/>
              <a:t>Sterfte insecten in zijn algemeenheid meer dan 70%</a:t>
            </a:r>
          </a:p>
          <a:p>
            <a:endParaRPr lang="nl-NL" sz="1800" dirty="0"/>
          </a:p>
          <a:p>
            <a:endParaRPr lang="nl-NL" dirty="0"/>
          </a:p>
        </p:txBody>
      </p:sp>
      <p:pic>
        <p:nvPicPr>
          <p:cNvPr id="5" name="Afbeelding 4">
            <a:extLst>
              <a:ext uri="{FF2B5EF4-FFF2-40B4-BE49-F238E27FC236}">
                <a16:creationId xmlns:a16="http://schemas.microsoft.com/office/drawing/2014/main" id="{CDA8969C-AF89-0826-3AE9-EB9EF63E8A44}"/>
              </a:ext>
            </a:extLst>
          </p:cNvPr>
          <p:cNvPicPr>
            <a:picLocks noChangeAspect="1"/>
          </p:cNvPicPr>
          <p:nvPr/>
        </p:nvPicPr>
        <p:blipFill>
          <a:blip r:embed="rId2"/>
          <a:stretch>
            <a:fillRect/>
          </a:stretch>
        </p:blipFill>
        <p:spPr>
          <a:xfrm>
            <a:off x="6812376" y="2286000"/>
            <a:ext cx="4189535" cy="3349068"/>
          </a:xfrm>
          <a:prstGeom prst="rect">
            <a:avLst/>
          </a:prstGeom>
        </p:spPr>
      </p:pic>
    </p:spTree>
    <p:extLst>
      <p:ext uri="{BB962C8B-B14F-4D97-AF65-F5344CB8AC3E}">
        <p14:creationId xmlns:p14="http://schemas.microsoft.com/office/powerpoint/2010/main" val="16684077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33133C-6480-21D1-196B-6BD3282AEDD6}"/>
              </a:ext>
            </a:extLst>
          </p:cNvPr>
          <p:cNvSpPr>
            <a:spLocks noGrp="1"/>
          </p:cNvSpPr>
          <p:nvPr>
            <p:ph type="title"/>
          </p:nvPr>
        </p:nvSpPr>
        <p:spPr>
          <a:xfrm>
            <a:off x="1066800" y="933061"/>
            <a:ext cx="10058400" cy="1828799"/>
          </a:xfrm>
        </p:spPr>
        <p:txBody>
          <a:bodyPr/>
          <a:lstStyle/>
          <a:p>
            <a:r>
              <a:rPr lang="nl-NL" dirty="0"/>
              <a:t>Enkele sheets die ik mocht gebruiken van</a:t>
            </a:r>
            <a:br>
              <a:rPr lang="nl-NL" dirty="0"/>
            </a:br>
            <a:br>
              <a:rPr lang="nl-NL" dirty="0"/>
            </a:br>
            <a:r>
              <a:rPr lang="nl-NL" dirty="0"/>
              <a:t>Frens </a:t>
            </a:r>
            <a:r>
              <a:rPr lang="nl-NL" dirty="0" err="1"/>
              <a:t>Priest</a:t>
            </a:r>
            <a:r>
              <a:rPr lang="nl-NL" dirty="0"/>
              <a:t> lector op Van Hall </a:t>
            </a:r>
            <a:r>
              <a:rPr lang="nl-NL" dirty="0" err="1"/>
              <a:t>Larenstein</a:t>
            </a:r>
            <a:r>
              <a:rPr lang="nl-NL" dirty="0"/>
              <a:t>:</a:t>
            </a:r>
          </a:p>
        </p:txBody>
      </p:sp>
      <p:pic>
        <p:nvPicPr>
          <p:cNvPr id="4" name="Tijdelijke aanduiding voor inhoud 3">
            <a:extLst>
              <a:ext uri="{FF2B5EF4-FFF2-40B4-BE49-F238E27FC236}">
                <a16:creationId xmlns:a16="http://schemas.microsoft.com/office/drawing/2014/main" id="{E62EEE5D-C55B-5217-D68B-8927C3A50E7C}"/>
              </a:ext>
            </a:extLst>
          </p:cNvPr>
          <p:cNvPicPr>
            <a:picLocks noGrp="1" noChangeAspect="1"/>
          </p:cNvPicPr>
          <p:nvPr>
            <p:ph idx="1"/>
          </p:nvPr>
        </p:nvPicPr>
        <p:blipFill>
          <a:blip r:embed="rId2"/>
          <a:stretch>
            <a:fillRect/>
          </a:stretch>
        </p:blipFill>
        <p:spPr>
          <a:xfrm>
            <a:off x="1799309" y="3885487"/>
            <a:ext cx="1501664" cy="1325563"/>
          </a:xfrm>
          <a:prstGeom prst="rect">
            <a:avLst/>
          </a:prstGeom>
        </p:spPr>
      </p:pic>
      <p:sp>
        <p:nvSpPr>
          <p:cNvPr id="6" name="Tekstvak 5">
            <a:extLst>
              <a:ext uri="{FF2B5EF4-FFF2-40B4-BE49-F238E27FC236}">
                <a16:creationId xmlns:a16="http://schemas.microsoft.com/office/drawing/2014/main" id="{5CA2551F-BC42-9F8A-3CCD-B5DE7D3AAF12}"/>
              </a:ext>
            </a:extLst>
          </p:cNvPr>
          <p:cNvSpPr txBox="1"/>
          <p:nvPr/>
        </p:nvSpPr>
        <p:spPr>
          <a:xfrm>
            <a:off x="4784272" y="2978607"/>
            <a:ext cx="6097554" cy="3139321"/>
          </a:xfrm>
          <a:prstGeom prst="rect">
            <a:avLst/>
          </a:prstGeom>
          <a:noFill/>
        </p:spPr>
        <p:txBody>
          <a:bodyPr wrap="square">
            <a:spAutoFit/>
          </a:bodyPr>
          <a:lstStyle/>
          <a:p>
            <a:r>
              <a:rPr lang="nl-NL" dirty="0"/>
              <a:t>Lector Bijengezondheid/Duurzame bestuiving van gewassen</a:t>
            </a:r>
          </a:p>
          <a:p>
            <a:r>
              <a:rPr lang="nl-NL" dirty="0"/>
              <a:t>Hogeschool Van Hall </a:t>
            </a:r>
            <a:r>
              <a:rPr lang="nl-NL" dirty="0" err="1"/>
              <a:t>Larenstein</a:t>
            </a:r>
            <a:endParaRPr lang="nl-NL" dirty="0"/>
          </a:p>
          <a:p>
            <a:r>
              <a:rPr lang="nl-NL" dirty="0"/>
              <a:t>Hogeschool </a:t>
            </a:r>
            <a:r>
              <a:rPr lang="nl-NL" dirty="0" err="1"/>
              <a:t>Inholland</a:t>
            </a:r>
            <a:endParaRPr lang="nl-NL" dirty="0"/>
          </a:p>
          <a:p>
            <a:endParaRPr lang="nl-NL" dirty="0"/>
          </a:p>
          <a:p>
            <a:r>
              <a:rPr lang="nl-NL" dirty="0"/>
              <a:t>Bijenhouder / imker</a:t>
            </a:r>
          </a:p>
          <a:p>
            <a:r>
              <a:rPr lang="nl-NL" dirty="0"/>
              <a:t>Raad van toezicht st. BEEP</a:t>
            </a:r>
          </a:p>
          <a:p>
            <a:r>
              <a:rPr lang="nl-NL" dirty="0"/>
              <a:t>Ledenraadslid NBV</a:t>
            </a:r>
          </a:p>
          <a:p>
            <a:r>
              <a:rPr lang="nl-NL" dirty="0"/>
              <a:t>Lid commissie biodiversiteit</a:t>
            </a:r>
          </a:p>
          <a:p>
            <a:r>
              <a:rPr lang="nl-NL" dirty="0"/>
              <a:t>Nationale Bijenstrategie ambassadeur relatie honingbij-wilde bij</a:t>
            </a:r>
          </a:p>
        </p:txBody>
      </p:sp>
    </p:spTree>
    <p:extLst>
      <p:ext uri="{BB962C8B-B14F-4D97-AF65-F5344CB8AC3E}">
        <p14:creationId xmlns:p14="http://schemas.microsoft.com/office/powerpoint/2010/main" val="11689493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Page </a:t>
            </a:r>
            <a:fld id="{5AA51E57-5550-4F41-8336-E81354B3B2AB}" type="slidenum">
              <a:rPr kumimoji="0" lang="nl-NL"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LDM3 Minor </a:t>
            </a:r>
            <a:r>
              <a:rPr kumimoji="0" lang="nl-NL" sz="9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international</a:t>
            </a:r>
            <a:r>
              <a:rPr kumimoji="0" lang="nl-NL"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WM </a:t>
            </a:r>
          </a:p>
        </p:txBody>
      </p:sp>
      <p:pic>
        <p:nvPicPr>
          <p:cNvPr id="6" name="Picture 5"/>
          <p:cNvPicPr>
            <a:picLocks noChangeAspect="1"/>
          </p:cNvPicPr>
          <p:nvPr/>
        </p:nvPicPr>
        <p:blipFill rotWithShape="1">
          <a:blip r:embed="rId2"/>
          <a:srcRect t="59772"/>
          <a:stretch/>
        </p:blipFill>
        <p:spPr>
          <a:xfrm>
            <a:off x="4537478" y="1358521"/>
            <a:ext cx="4483028" cy="4813599"/>
          </a:xfrm>
          <a:prstGeom prst="rect">
            <a:avLst/>
          </a:prstGeom>
        </p:spPr>
      </p:pic>
      <p:pic>
        <p:nvPicPr>
          <p:cNvPr id="7" name="Picture 6"/>
          <p:cNvPicPr>
            <a:picLocks noChangeAspect="1"/>
          </p:cNvPicPr>
          <p:nvPr/>
        </p:nvPicPr>
        <p:blipFill>
          <a:blip r:embed="rId3"/>
          <a:stretch>
            <a:fillRect/>
          </a:stretch>
        </p:blipFill>
        <p:spPr>
          <a:xfrm>
            <a:off x="9047897" y="1234531"/>
            <a:ext cx="3337140" cy="2195618"/>
          </a:xfrm>
          <a:prstGeom prst="rect">
            <a:avLst/>
          </a:prstGeom>
        </p:spPr>
      </p:pic>
      <p:pic>
        <p:nvPicPr>
          <p:cNvPr id="11" name="Picture 10"/>
          <p:cNvPicPr>
            <a:picLocks noChangeAspect="1"/>
          </p:cNvPicPr>
          <p:nvPr/>
        </p:nvPicPr>
        <p:blipFill rotWithShape="1">
          <a:blip r:embed="rId2"/>
          <a:srcRect b="42184"/>
          <a:stretch/>
        </p:blipFill>
        <p:spPr>
          <a:xfrm>
            <a:off x="678852" y="626605"/>
            <a:ext cx="3831235" cy="5912308"/>
          </a:xfrm>
          <a:prstGeom prst="rect">
            <a:avLst/>
          </a:prstGeom>
        </p:spPr>
      </p:pic>
      <p:sp>
        <p:nvSpPr>
          <p:cNvPr id="2" name="TextBox 1">
            <a:extLst>
              <a:ext uri="{FF2B5EF4-FFF2-40B4-BE49-F238E27FC236}">
                <a16:creationId xmlns:a16="http://schemas.microsoft.com/office/drawing/2014/main" id="{1EDCD547-D479-4C0B-8499-055680B25055}"/>
              </a:ext>
            </a:extLst>
          </p:cNvPr>
          <p:cNvSpPr txBox="1"/>
          <p:nvPr/>
        </p:nvSpPr>
        <p:spPr>
          <a:xfrm>
            <a:off x="4810125" y="790575"/>
            <a:ext cx="23336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950.000   !</a:t>
            </a:r>
          </a:p>
        </p:txBody>
      </p:sp>
      <p:cxnSp>
        <p:nvCxnSpPr>
          <p:cNvPr id="9" name="Straight Connector 8">
            <a:extLst>
              <a:ext uri="{FF2B5EF4-FFF2-40B4-BE49-F238E27FC236}">
                <a16:creationId xmlns:a16="http://schemas.microsoft.com/office/drawing/2014/main" id="{353C35A8-154A-4830-9ACA-C0D5ADBDA326}"/>
              </a:ext>
            </a:extLst>
          </p:cNvPr>
          <p:cNvCxnSpPr/>
          <p:nvPr/>
        </p:nvCxnSpPr>
        <p:spPr>
          <a:xfrm flipV="1">
            <a:off x="3390900" y="1159907"/>
            <a:ext cx="1419225" cy="1573768"/>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4EE64AF-C75C-46CF-A8F6-2C75105F78D9}"/>
              </a:ext>
            </a:extLst>
          </p:cNvPr>
          <p:cNvSpPr txBox="1"/>
          <p:nvPr/>
        </p:nvSpPr>
        <p:spPr>
          <a:xfrm>
            <a:off x="9549654" y="5191759"/>
            <a:ext cx="23336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Meeste insecten zijn bedreigd</a:t>
            </a:r>
          </a:p>
        </p:txBody>
      </p:sp>
      <p:cxnSp>
        <p:nvCxnSpPr>
          <p:cNvPr id="13" name="Straight Connector 12">
            <a:extLst>
              <a:ext uri="{FF2B5EF4-FFF2-40B4-BE49-F238E27FC236}">
                <a16:creationId xmlns:a16="http://schemas.microsoft.com/office/drawing/2014/main" id="{9D778E16-D6F7-4BE7-99B2-B2FF1055459A}"/>
              </a:ext>
            </a:extLst>
          </p:cNvPr>
          <p:cNvCxnSpPr>
            <a:cxnSpLocks/>
          </p:cNvCxnSpPr>
          <p:nvPr/>
        </p:nvCxnSpPr>
        <p:spPr>
          <a:xfrm>
            <a:off x="7601281" y="4215884"/>
            <a:ext cx="1948373" cy="955953"/>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34856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a:extLst>
              <a:ext uri="{FF2B5EF4-FFF2-40B4-BE49-F238E27FC236}">
                <a16:creationId xmlns:a16="http://schemas.microsoft.com/office/drawing/2014/main" id="{D68E3743-A3B2-45FF-9CEF-1FA0D3B752B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04175" y="1327150"/>
            <a:ext cx="198755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5">
            <a:extLst>
              <a:ext uri="{FF2B5EF4-FFF2-40B4-BE49-F238E27FC236}">
                <a16:creationId xmlns:a16="http://schemas.microsoft.com/office/drawing/2014/main" id="{977FE788-4258-4759-BE6A-2B4EB09AF30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04175" y="2576513"/>
            <a:ext cx="198755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432E548-89DD-49A2-A36D-B84D7810E481}"/>
              </a:ext>
            </a:extLst>
          </p:cNvPr>
          <p:cNvSpPr txBox="1"/>
          <p:nvPr/>
        </p:nvSpPr>
        <p:spPr>
          <a:xfrm>
            <a:off x="1350335" y="1479551"/>
            <a:ext cx="6653841" cy="3354765"/>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Arial" panose="020B0604020202020204" pitchFamily="34" charset="0"/>
              </a:rPr>
              <a:t>Doodsoorzaken</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 van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Arial" panose="020B0604020202020204" pitchFamily="34" charset="0"/>
              </a:rPr>
              <a:t>wilde</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Arial" panose="020B0604020202020204" pitchFamily="34" charset="0"/>
              </a:rPr>
              <a:t>bijen</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257175" marR="0" lvl="0" indent="-257175" algn="l" defTabSz="685800" rtl="0" eaLnBrk="1" fontAlgn="auto" latinLnBrk="0" hangingPunct="1">
              <a:lnSpc>
                <a:spcPct val="100000"/>
              </a:lnSpc>
              <a:spcBef>
                <a:spcPts val="0"/>
              </a:spcBef>
              <a:spcAft>
                <a:spcPts val="0"/>
              </a:spcAft>
              <a:buClrTx/>
              <a:buSzTx/>
              <a:buFontTx/>
              <a:buAutoNum type="arabicPeriod"/>
              <a:tabLst/>
              <a:defRPr/>
            </a:pPr>
            <a:r>
              <a:rPr kumimoji="0" lang="en-US" sz="2800" b="0" i="0" u="none" strike="sng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0" i="0" u="none" strike="sng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Varroamijt</a:t>
            </a:r>
            <a:r>
              <a:rPr kumimoji="0" lang="en-US" sz="2800" b="0" i="0" u="none" strike="sng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(met </a:t>
            </a:r>
            <a:r>
              <a:rPr kumimoji="0" lang="en-US" sz="2800" b="0" i="0" u="none" strike="sng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virussen</a:t>
            </a:r>
            <a:r>
              <a:rPr kumimoji="0" lang="en-US" sz="2800" b="0" i="0" u="none" strike="sng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p>
          <a:p>
            <a:pPr marL="257175" marR="0" lvl="0" indent="-257175" algn="l" defTabSz="685800" rtl="0" eaLnBrk="1" fontAlgn="auto" latinLnBrk="0" hangingPunct="1">
              <a:lnSpc>
                <a:spcPct val="100000"/>
              </a:lnSpc>
              <a:spcBef>
                <a:spcPts val="0"/>
              </a:spcBef>
              <a:spcAft>
                <a:spcPts val="0"/>
              </a:spcAft>
              <a:buClrTx/>
              <a:buSzTx/>
              <a:buFontTx/>
              <a:buAutoNum type="arabicPeriod"/>
              <a:tabLst/>
              <a:defRPr/>
            </a:pPr>
            <a:r>
              <a:rPr kumimoji="0" lang="en-US" sz="2800" b="0" i="0" u="none" strike="sng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0" i="0" u="none" strike="sng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Gedrag</a:t>
            </a:r>
            <a:r>
              <a:rPr kumimoji="0" lang="en-US" sz="2800" b="0" i="0" u="none" strike="sng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van </a:t>
            </a:r>
            <a:r>
              <a:rPr kumimoji="0" lang="en-US" sz="2800" b="0" i="0" u="none" strike="sng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imkers</a:t>
            </a:r>
            <a:endParaRPr kumimoji="0" lang="en-US" sz="2800" b="0" i="0" u="none" strike="sng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257175" marR="0" lvl="0" indent="-257175" algn="l" defTabSz="6858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srgbClr val="00B0F0"/>
                </a:solidFill>
                <a:effectLst/>
                <a:uLnTx/>
                <a:uFillTx/>
                <a:latin typeface="Calibri" panose="020F0502020204030204"/>
                <a:ea typeface="+mn-ea"/>
                <a:cs typeface="Arial" panose="020B0604020202020204" pitchFamily="34" charset="0"/>
              </a:rPr>
              <a:t> </a:t>
            </a:r>
            <a:r>
              <a:rPr kumimoji="0" lang="en-US" sz="2800" b="0" i="0" u="none" strike="noStrike" kern="1200" cap="none" spc="0" normalizeH="0" baseline="0" noProof="0" dirty="0" err="1">
                <a:ln>
                  <a:noFill/>
                </a:ln>
                <a:solidFill>
                  <a:srgbClr val="00B0F0"/>
                </a:solidFill>
                <a:effectLst/>
                <a:uLnTx/>
                <a:uFillTx/>
                <a:latin typeface="Calibri" panose="020F0502020204030204"/>
                <a:ea typeface="+mn-ea"/>
                <a:cs typeface="Arial" panose="020B0604020202020204" pitchFamily="34" charset="0"/>
              </a:rPr>
              <a:t>Tekort</a:t>
            </a:r>
            <a:r>
              <a:rPr kumimoji="0" lang="en-US" sz="2800" b="0" i="0" u="none" strike="noStrike" kern="1200" cap="none" spc="0" normalizeH="0" baseline="0" noProof="0" dirty="0">
                <a:ln>
                  <a:noFill/>
                </a:ln>
                <a:solidFill>
                  <a:srgbClr val="00B0F0"/>
                </a:solidFill>
                <a:effectLst/>
                <a:uLnTx/>
                <a:uFillTx/>
                <a:latin typeface="Calibri" panose="020F0502020204030204"/>
                <a:ea typeface="+mn-ea"/>
                <a:cs typeface="Arial" panose="020B0604020202020204" pitchFamily="34" charset="0"/>
              </a:rPr>
              <a:t> </a:t>
            </a:r>
            <a:r>
              <a:rPr kumimoji="0" lang="en-US" sz="2800" b="0" i="0" u="none" strike="noStrike" kern="1200" cap="none" spc="0" normalizeH="0" baseline="0" noProof="0" dirty="0" err="1">
                <a:ln>
                  <a:noFill/>
                </a:ln>
                <a:solidFill>
                  <a:srgbClr val="00B0F0"/>
                </a:solidFill>
                <a:effectLst/>
                <a:uLnTx/>
                <a:uFillTx/>
                <a:latin typeface="Calibri" panose="020F0502020204030204"/>
                <a:ea typeface="+mn-ea"/>
                <a:cs typeface="Arial" panose="020B0604020202020204" pitchFamily="34" charset="0"/>
              </a:rPr>
              <a:t>aan</a:t>
            </a:r>
            <a:r>
              <a:rPr kumimoji="0" lang="en-US" sz="2800" b="0" i="0" u="none" strike="noStrike" kern="1200" cap="none" spc="0" normalizeH="0" baseline="0" noProof="0" dirty="0">
                <a:ln>
                  <a:noFill/>
                </a:ln>
                <a:solidFill>
                  <a:srgbClr val="00B0F0"/>
                </a:solidFill>
                <a:effectLst/>
                <a:uLnTx/>
                <a:uFillTx/>
                <a:latin typeface="Calibri" panose="020F0502020204030204"/>
                <a:ea typeface="+mn-ea"/>
                <a:cs typeface="Arial" panose="020B0604020202020204" pitchFamily="34" charset="0"/>
              </a:rPr>
              <a:t> </a:t>
            </a:r>
            <a:r>
              <a:rPr kumimoji="0" lang="en-US" sz="2800" b="0" i="0" u="none" strike="noStrike" kern="1200" cap="none" spc="0" normalizeH="0" baseline="0" noProof="0" dirty="0" err="1">
                <a:ln>
                  <a:noFill/>
                </a:ln>
                <a:solidFill>
                  <a:srgbClr val="00B0F0"/>
                </a:solidFill>
                <a:effectLst/>
                <a:uLnTx/>
                <a:uFillTx/>
                <a:latin typeface="Calibri" panose="020F0502020204030204"/>
                <a:ea typeface="+mn-ea"/>
                <a:cs typeface="Arial" panose="020B0604020202020204" pitchFamily="34" charset="0"/>
              </a:rPr>
              <a:t>voedsel</a:t>
            </a:r>
            <a:endParaRPr kumimoji="0" lang="en-US" sz="2800" b="0" i="0" u="none" strike="noStrike" kern="1200" cap="none" spc="0" normalizeH="0" baseline="0" noProof="0" dirty="0">
              <a:ln>
                <a:noFill/>
              </a:ln>
              <a:solidFill>
                <a:srgbClr val="00B0F0"/>
              </a:solidFill>
              <a:effectLst/>
              <a:uLnTx/>
              <a:uFillTx/>
              <a:latin typeface="Calibri" panose="020F0502020204030204"/>
              <a:ea typeface="+mn-ea"/>
              <a:cs typeface="Arial" panose="020B0604020202020204" pitchFamily="34" charset="0"/>
            </a:endParaRPr>
          </a:p>
          <a:p>
            <a:pPr marL="257175" marR="0" lvl="0" indent="-257175" algn="l" defTabSz="6858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Nestgelegenheid</a:t>
            </a:r>
            <a:endParaRPr kumimoji="0" lang="nl-NL"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257175" marR="0" lvl="0" indent="-257175" algn="l" defTabSz="685800" rtl="0" eaLnBrk="1" fontAlgn="auto" latinLnBrk="0" hangingPunct="1">
              <a:lnSpc>
                <a:spcPct val="100000"/>
              </a:lnSpc>
              <a:spcBef>
                <a:spcPts val="0"/>
              </a:spcBef>
              <a:spcAft>
                <a:spcPts val="0"/>
              </a:spcAft>
              <a:buClrTx/>
              <a:buSzTx/>
              <a:buFontTx/>
              <a:buAutoNum type="arabicPeriod"/>
              <a:tabLst/>
              <a:defRPr/>
            </a:pPr>
            <a:r>
              <a:rPr kumimoji="0" lang="nl-NL"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Pesticiden (</a:t>
            </a:r>
            <a:r>
              <a:rPr kumimoji="0" lang="nl-NL" sz="28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neonicotinoïden</a:t>
            </a:r>
            <a:r>
              <a:rPr kumimoji="0" lang="nl-NL"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p>
        </p:txBody>
      </p:sp>
      <p:pic>
        <p:nvPicPr>
          <p:cNvPr id="26629" name="Picture 3">
            <a:extLst>
              <a:ext uri="{FF2B5EF4-FFF2-40B4-BE49-F238E27FC236}">
                <a16:creationId xmlns:a16="http://schemas.microsoft.com/office/drawing/2014/main" id="{3D7CC7EF-C156-4659-98E2-52C0D95476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1639" y="3716339"/>
            <a:ext cx="1970087" cy="107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p14="http://schemas.microsoft.com/office/powerpoint/2010/main" Requires="p14">
          <p:contentPart p14:bwMode="auto" r:id="rId5">
            <p14:nvContentPartPr>
              <p14:cNvPr id="6" name="Ink 5">
                <a:extLst>
                  <a:ext uri="{FF2B5EF4-FFF2-40B4-BE49-F238E27FC236}">
                    <a16:creationId xmlns:a16="http://schemas.microsoft.com/office/drawing/2014/main" id="{214E9BE8-F7D3-49FA-97C0-E6E9EC4036B0}"/>
                  </a:ext>
                </a:extLst>
              </p14:cNvPr>
              <p14:cNvContentPartPr/>
              <p14:nvPr/>
            </p14:nvContentPartPr>
            <p14:xfrm>
              <a:off x="3699420" y="2713530"/>
              <a:ext cx="13770" cy="31050"/>
            </p14:xfrm>
          </p:contentPart>
        </mc:Choice>
        <mc:Fallback>
          <p:pic>
            <p:nvPicPr>
              <p:cNvPr id="6" name="Ink 5">
                <a:extLst>
                  <a:ext uri="{FF2B5EF4-FFF2-40B4-BE49-F238E27FC236}">
                    <a16:creationId xmlns:a16="http://schemas.microsoft.com/office/drawing/2014/main" id="{214E9BE8-F7D3-49FA-97C0-E6E9EC4036B0}"/>
                  </a:ext>
                </a:extLst>
              </p:cNvPr>
              <p:cNvPicPr/>
              <p:nvPr/>
            </p:nvPicPr>
            <p:blipFill>
              <a:blip r:embed="rId6"/>
              <a:stretch>
                <a:fillRect/>
              </a:stretch>
            </p:blipFill>
            <p:spPr>
              <a:xfrm>
                <a:off x="3690361" y="2704608"/>
                <a:ext cx="31526" cy="48538"/>
              </a:xfrm>
              <a:prstGeom prst="rect">
                <a:avLst/>
              </a:prstGeom>
            </p:spPr>
          </p:pic>
        </mc:Fallback>
      </mc:AlternateContent>
    </p:spTree>
    <p:extLst>
      <p:ext uri="{BB962C8B-B14F-4D97-AF65-F5344CB8AC3E}">
        <p14:creationId xmlns:p14="http://schemas.microsoft.com/office/powerpoint/2010/main" val="259582899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Office_44285775_TF11531919" id="{A869E6F8-11C2-4CA0-B132-349898FFA8C9}" vid="{ABC217AA-1B66-46A4-8B2A-62584E62D5B2}"/>
    </a:ext>
  </a:extLst>
</a:theme>
</file>

<file path=ppt/theme/theme2.xml><?xml version="1.0" encoding="utf-8"?>
<a:theme xmlns:a="http://schemas.openxmlformats.org/drawingml/2006/main" name="2_ThemaVHL-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6CE73968-CCA6-41FC-BFB3-963FEED1CE1C}" vid="{030ADFC3-A2D1-4770-8482-1583333B4AFA}"/>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46">
    <a:dk1>
      <a:sysClr val="windowText" lastClr="000000"/>
    </a:dk1>
    <a:lt1>
      <a:sysClr val="window" lastClr="FFFFFF"/>
    </a:lt1>
    <a:dk2>
      <a:srgbClr val="121316"/>
    </a:dk2>
    <a:lt2>
      <a:srgbClr val="FEFCF7"/>
    </a:lt2>
    <a:accent1>
      <a:srgbClr val="8394A4"/>
    </a:accent1>
    <a:accent2>
      <a:srgbClr val="65739F"/>
    </a:accent2>
    <a:accent3>
      <a:srgbClr val="B2AC8A"/>
    </a:accent3>
    <a:accent4>
      <a:srgbClr val="879BB3"/>
    </a:accent4>
    <a:accent5>
      <a:srgbClr val="D7B579"/>
    </a:accent5>
    <a:accent6>
      <a:srgbClr val="8A9B89"/>
    </a:accent6>
    <a:hlink>
      <a:srgbClr val="85C4D2"/>
    </a:hlink>
    <a:folHlink>
      <a:srgbClr val="8E8CA7"/>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1F91CDEB-92ED-41DC-BF33-2916A76876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259D436-C82E-43E0-8A01-53DF9CED6032}">
  <ds:schemaRefs>
    <ds:schemaRef ds:uri="http://schemas.microsoft.com/sharepoint/v3/contenttype/forms"/>
  </ds:schemaRefs>
</ds:datastoreItem>
</file>

<file path=customXml/itemProps3.xml><?xml version="1.0" encoding="utf-8"?>
<ds:datastoreItem xmlns:ds="http://schemas.openxmlformats.org/officeDocument/2006/customXml" ds:itemID="{946BCBFB-BBC7-42F1-95CD-058E172363A0}">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{05691E1B-00F5-4208-8807-72FE9E4750BB}tf11531919_win32</Template>
  <TotalTime>153</TotalTime>
  <Words>327</Words>
  <Application>Microsoft Office PowerPoint</Application>
  <PresentationFormat>Breedbeeld</PresentationFormat>
  <Paragraphs>63</Paragraphs>
  <Slides>13</Slides>
  <Notes>1</Notes>
  <HiddenSlides>1</HiddenSlides>
  <MMClips>0</MMClips>
  <ScaleCrop>false</ScaleCrop>
  <HeadingPairs>
    <vt:vector size="6" baseType="variant">
      <vt:variant>
        <vt:lpstr>Gebruikte lettertypen</vt:lpstr>
      </vt:variant>
      <vt:variant>
        <vt:i4>8</vt:i4>
      </vt:variant>
      <vt:variant>
        <vt:lpstr>Thema</vt:lpstr>
      </vt:variant>
      <vt:variant>
        <vt:i4>2</vt:i4>
      </vt:variant>
      <vt:variant>
        <vt:lpstr>Diatitels</vt:lpstr>
      </vt:variant>
      <vt:variant>
        <vt:i4>13</vt:i4>
      </vt:variant>
    </vt:vector>
  </HeadingPairs>
  <TitlesOfParts>
    <vt:vector size="23" baseType="lpstr">
      <vt:lpstr>Arial</vt:lpstr>
      <vt:lpstr>Arial Narrow</vt:lpstr>
      <vt:lpstr>Avenir Next LT Pro</vt:lpstr>
      <vt:lpstr>Avenir Next LT Pro Light</vt:lpstr>
      <vt:lpstr>Calibri</vt:lpstr>
      <vt:lpstr>Calibri Light</vt:lpstr>
      <vt:lpstr>Garamond</vt:lpstr>
      <vt:lpstr>Wingdings</vt:lpstr>
      <vt:lpstr>SavonVTI</vt:lpstr>
      <vt:lpstr>2_ThemaVHL-Inh</vt:lpstr>
      <vt:lpstr>Bijen vriendelijk Tuinieren</vt:lpstr>
      <vt:lpstr>Even Voorstellen</vt:lpstr>
      <vt:lpstr>Wat zijn Honingbijen?</vt:lpstr>
      <vt:lpstr>Bijen en insecten in zijn algemeenheid zijn van onschatbare waarde.  </vt:lpstr>
      <vt:lpstr>PowerPoint-presentatie</vt:lpstr>
      <vt:lpstr>Sterfte Honingbijen </vt:lpstr>
      <vt:lpstr>Enkele sheets die ik mocht gebruiken van  Frens Priest lector op Van Hall Larenstein:</vt:lpstr>
      <vt:lpstr>PowerPoint-presentatie</vt:lpstr>
      <vt:lpstr>PowerPoint-presentatie</vt:lpstr>
      <vt:lpstr>PowerPoint-presentatie</vt:lpstr>
      <vt:lpstr>PowerPoint-presentatie</vt:lpstr>
      <vt:lpstr>PowerPoint-presentatie</vt:lpstr>
      <vt:lpstr>Vragen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Bijen vriendelijk Tuinieren</dc:title>
  <dc:creator>Falco Bloemendal</dc:creator>
  <cp:lastModifiedBy>Falco Bloemendal</cp:lastModifiedBy>
  <cp:revision>1</cp:revision>
  <dcterms:created xsi:type="dcterms:W3CDTF">2022-09-14T13:35:08Z</dcterms:created>
  <dcterms:modified xsi:type="dcterms:W3CDTF">2022-09-14T16:09:01Z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